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72" r:id="rId4"/>
    <p:sldId id="257" r:id="rId5"/>
    <p:sldId id="258" r:id="rId6"/>
    <p:sldId id="276" r:id="rId7"/>
    <p:sldId id="277" r:id="rId8"/>
    <p:sldId id="259" r:id="rId9"/>
    <p:sldId id="269" r:id="rId10"/>
    <p:sldId id="270" r:id="rId11"/>
    <p:sldId id="278" r:id="rId12"/>
    <p:sldId id="279" r:id="rId13"/>
    <p:sldId id="271" r:id="rId14"/>
    <p:sldId id="261" r:id="rId15"/>
    <p:sldId id="263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0" Type="http://schemas.openxmlformats.org/officeDocument/2006/relationships/image" Target="../media/image21.sv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0" Type="http://schemas.openxmlformats.org/officeDocument/2006/relationships/image" Target="../media/image21.sv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9329F-F52D-4CB9-B75E-E96B33D958D8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F9A1BA0-3A26-4A97-A8EA-9419CF3FAD5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data is fragmented across sources (corporate actions, stock metrics, news)</a:t>
          </a:r>
        </a:p>
      </dgm:t>
    </dgm:pt>
    <dgm:pt modelId="{161E0C3E-B2E9-447A-AF73-2F8CF6403080}" cxnId="{3352891D-B472-4BB9-8691-FBE980ED207C}" type="parTrans">
      <dgm:prSet/>
      <dgm:spPr/>
      <dgm:t>
        <a:bodyPr/>
        <a:lstStyle/>
        <a:p>
          <a:endParaRPr lang="en-US"/>
        </a:p>
      </dgm:t>
    </dgm:pt>
    <dgm:pt modelId="{D528AFB9-93C3-46BC-B6E8-5E110976AC7F}" cxnId="{3352891D-B472-4BB9-8691-FBE980ED207C}" type="sibTrans">
      <dgm:prSet/>
      <dgm:spPr/>
      <dgm:t>
        <a:bodyPr/>
        <a:lstStyle/>
        <a:p>
          <a:endParaRPr lang="en-US"/>
        </a:p>
      </dgm:t>
    </dgm:pt>
    <dgm:pt modelId="{7FF80F17-08E9-4D06-8B3C-0E66E6538E0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Manual regulatory document analysis is slow and error-prone.</a:t>
          </a:r>
        </a:p>
      </dgm:t>
    </dgm:pt>
    <dgm:pt modelId="{337C52A4-2ADE-4450-8ABF-BEF4AE3B2970}" cxnId="{87061AC2-1CC8-4FFA-8747-6E5F3172E91B}" type="parTrans">
      <dgm:prSet/>
      <dgm:spPr/>
      <dgm:t>
        <a:bodyPr/>
        <a:lstStyle/>
        <a:p>
          <a:endParaRPr lang="en-US"/>
        </a:p>
      </dgm:t>
    </dgm:pt>
    <dgm:pt modelId="{F6833106-835E-4EED-A1C7-ECFF1666D1BF}" cxnId="{87061AC2-1CC8-4FFA-8747-6E5F3172E91B}" type="sibTrans">
      <dgm:prSet/>
      <dgm:spPr/>
      <dgm:t>
        <a:bodyPr/>
        <a:lstStyle/>
        <a:p>
          <a:endParaRPr lang="en-US"/>
        </a:p>
      </dgm:t>
    </dgm:pt>
    <dgm:pt modelId="{25EF61F9-3543-4816-9E87-ED5F675D31A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Compliance teams struggle with dense regulatory PDFs</a:t>
          </a:r>
        </a:p>
      </dgm:t>
    </dgm:pt>
    <dgm:pt modelId="{0A84CF56-F4B6-4029-A46A-04EB874D9300}" cxnId="{F80E8CB5-C784-4A4A-AAC2-26B66D2AA49F}" type="parTrans">
      <dgm:prSet/>
      <dgm:spPr/>
      <dgm:t>
        <a:bodyPr/>
        <a:lstStyle/>
        <a:p>
          <a:endParaRPr lang="en-US"/>
        </a:p>
      </dgm:t>
    </dgm:pt>
    <dgm:pt modelId="{F3DB76B1-51E4-4905-AEAF-D1A401AD343C}" cxnId="{F80E8CB5-C784-4A4A-AAC2-26B66D2AA49F}" type="sibTrans">
      <dgm:prSet/>
      <dgm:spPr/>
      <dgm:t>
        <a:bodyPr/>
        <a:lstStyle/>
        <a:p>
          <a:endParaRPr lang="en-US"/>
        </a:p>
      </dgm:t>
    </dgm:pt>
    <dgm:pt modelId="{A018E7AC-AE4C-4551-9388-9DD65C3F5EC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Investors lack unified, real-time stock analysis tools</a:t>
          </a:r>
        </a:p>
      </dgm:t>
    </dgm:pt>
    <dgm:pt modelId="{8C50FB33-27B5-42B6-8777-CCF9CE4BC10A}" cxnId="{4499CBF6-E530-4EC5-BEB5-930F19FDBB68}" type="parTrans">
      <dgm:prSet/>
      <dgm:spPr/>
      <dgm:t>
        <a:bodyPr/>
        <a:lstStyle/>
        <a:p>
          <a:endParaRPr lang="en-US"/>
        </a:p>
      </dgm:t>
    </dgm:pt>
    <dgm:pt modelId="{AC7D536E-A560-42CB-83DA-6F533AB92CAC}" cxnId="{4499CBF6-E530-4EC5-BEB5-930F19FDBB68}" type="sibTrans">
      <dgm:prSet/>
      <dgm:spPr/>
      <dgm:t>
        <a:bodyPr/>
        <a:lstStyle/>
        <a:p>
          <a:endParaRPr lang="en-US"/>
        </a:p>
      </dgm:t>
    </dgm:pt>
    <dgm:pt modelId="{02B9AE11-AD15-4FF6-A6C0-6A911D39C828}" type="pres">
      <dgm:prSet presAssocID="{8DF9329F-F52D-4CB9-B75E-E96B33D958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998F0C-07B2-49AE-9A54-8D7327939C55}" type="pres">
      <dgm:prSet presAssocID="{0F9A1BA0-3A26-4A97-A8EA-9419CF3FAD52}" presName="hierRoot1" presStyleCnt="0"/>
      <dgm:spPr/>
    </dgm:pt>
    <dgm:pt modelId="{B61DE624-04A3-43EE-87D1-394FB750AD7F}" type="pres">
      <dgm:prSet presAssocID="{0F9A1BA0-3A26-4A97-A8EA-9419CF3FAD52}" presName="composite" presStyleCnt="0"/>
      <dgm:spPr/>
    </dgm:pt>
    <dgm:pt modelId="{C08E7677-C688-4092-9980-0EF8AF5B061A}" type="pres">
      <dgm:prSet presAssocID="{0F9A1BA0-3A26-4A97-A8EA-9419CF3FAD52}" presName="background" presStyleLbl="node0" presStyleIdx="0" presStyleCnt="4"/>
      <dgm:spPr/>
    </dgm:pt>
    <dgm:pt modelId="{FFB0E582-894F-413D-8ED2-00AC55943CB8}" type="pres">
      <dgm:prSet presAssocID="{0F9A1BA0-3A26-4A97-A8EA-9419CF3FAD52}" presName="text" presStyleLbl="fgAcc0" presStyleIdx="0" presStyleCnt="4">
        <dgm:presLayoutVars>
          <dgm:chPref val="3"/>
        </dgm:presLayoutVars>
      </dgm:prSet>
      <dgm:spPr/>
    </dgm:pt>
    <dgm:pt modelId="{006DA3A6-7B25-42DF-9975-469F9550490D}" type="pres">
      <dgm:prSet presAssocID="{0F9A1BA0-3A26-4A97-A8EA-9419CF3FAD52}" presName="hierChild2" presStyleCnt="0"/>
      <dgm:spPr/>
    </dgm:pt>
    <dgm:pt modelId="{BF370C12-598E-4BA7-B112-3D89CEC0FDDB}" type="pres">
      <dgm:prSet presAssocID="{7FF80F17-08E9-4D06-8B3C-0E66E6538E0E}" presName="hierRoot1" presStyleCnt="0"/>
      <dgm:spPr/>
    </dgm:pt>
    <dgm:pt modelId="{96C80E41-F856-44D9-AC02-643BFD87E81B}" type="pres">
      <dgm:prSet presAssocID="{7FF80F17-08E9-4D06-8B3C-0E66E6538E0E}" presName="composite" presStyleCnt="0"/>
      <dgm:spPr/>
    </dgm:pt>
    <dgm:pt modelId="{5B8DC1B3-109A-4B1B-97B0-35A454002E88}" type="pres">
      <dgm:prSet presAssocID="{7FF80F17-08E9-4D06-8B3C-0E66E6538E0E}" presName="background" presStyleLbl="node0" presStyleIdx="1" presStyleCnt="4"/>
      <dgm:spPr/>
    </dgm:pt>
    <dgm:pt modelId="{F4130F0F-A78F-4EBD-9664-B4D21DCA501D}" type="pres">
      <dgm:prSet presAssocID="{7FF80F17-08E9-4D06-8B3C-0E66E6538E0E}" presName="text" presStyleLbl="fgAcc0" presStyleIdx="1" presStyleCnt="4">
        <dgm:presLayoutVars>
          <dgm:chPref val="3"/>
        </dgm:presLayoutVars>
      </dgm:prSet>
      <dgm:spPr/>
    </dgm:pt>
    <dgm:pt modelId="{D8E423EB-F13E-44D0-9B7F-B5F6229F517E}" type="pres">
      <dgm:prSet presAssocID="{7FF80F17-08E9-4D06-8B3C-0E66E6538E0E}" presName="hierChild2" presStyleCnt="0"/>
      <dgm:spPr/>
    </dgm:pt>
    <dgm:pt modelId="{2ECD9B03-5598-4DE9-AE2F-46AA318728AD}" type="pres">
      <dgm:prSet presAssocID="{25EF61F9-3543-4816-9E87-ED5F675D31A3}" presName="hierRoot1" presStyleCnt="0"/>
      <dgm:spPr/>
    </dgm:pt>
    <dgm:pt modelId="{6029D94B-3871-4294-B8CF-5331577916E5}" type="pres">
      <dgm:prSet presAssocID="{25EF61F9-3543-4816-9E87-ED5F675D31A3}" presName="composite" presStyleCnt="0"/>
      <dgm:spPr/>
    </dgm:pt>
    <dgm:pt modelId="{16C1D85F-CC4E-49BF-8B8C-E5168F3DF40A}" type="pres">
      <dgm:prSet presAssocID="{25EF61F9-3543-4816-9E87-ED5F675D31A3}" presName="background" presStyleLbl="node0" presStyleIdx="2" presStyleCnt="4"/>
      <dgm:spPr/>
    </dgm:pt>
    <dgm:pt modelId="{1C605405-BF75-4CB8-83F0-39903C044EB0}" type="pres">
      <dgm:prSet presAssocID="{25EF61F9-3543-4816-9E87-ED5F675D31A3}" presName="text" presStyleLbl="fgAcc0" presStyleIdx="2" presStyleCnt="4">
        <dgm:presLayoutVars>
          <dgm:chPref val="3"/>
        </dgm:presLayoutVars>
      </dgm:prSet>
      <dgm:spPr/>
    </dgm:pt>
    <dgm:pt modelId="{433B525D-7E8B-4530-B5EC-9E5B898E8E78}" type="pres">
      <dgm:prSet presAssocID="{25EF61F9-3543-4816-9E87-ED5F675D31A3}" presName="hierChild2" presStyleCnt="0"/>
      <dgm:spPr/>
    </dgm:pt>
    <dgm:pt modelId="{6FA28CFC-D3AE-4252-9D74-3D312E767B94}" type="pres">
      <dgm:prSet presAssocID="{A018E7AC-AE4C-4551-9388-9DD65C3F5ECD}" presName="hierRoot1" presStyleCnt="0"/>
      <dgm:spPr/>
    </dgm:pt>
    <dgm:pt modelId="{1E6D6F3C-E729-4663-8D8A-3991477B7D49}" type="pres">
      <dgm:prSet presAssocID="{A018E7AC-AE4C-4551-9388-9DD65C3F5ECD}" presName="composite" presStyleCnt="0"/>
      <dgm:spPr/>
    </dgm:pt>
    <dgm:pt modelId="{68EA5FBC-6781-4EAE-B648-2707892FFB58}" type="pres">
      <dgm:prSet presAssocID="{A018E7AC-AE4C-4551-9388-9DD65C3F5ECD}" presName="background" presStyleLbl="node0" presStyleIdx="3" presStyleCnt="4"/>
      <dgm:spPr/>
    </dgm:pt>
    <dgm:pt modelId="{110A2793-01B2-4994-97B4-F5BB19C7D6E9}" type="pres">
      <dgm:prSet presAssocID="{A018E7AC-AE4C-4551-9388-9DD65C3F5ECD}" presName="text" presStyleLbl="fgAcc0" presStyleIdx="3" presStyleCnt="4">
        <dgm:presLayoutVars>
          <dgm:chPref val="3"/>
        </dgm:presLayoutVars>
      </dgm:prSet>
      <dgm:spPr/>
    </dgm:pt>
    <dgm:pt modelId="{F8A98AFE-A8CF-4D41-9B7E-43462B767C12}" type="pres">
      <dgm:prSet presAssocID="{A018E7AC-AE4C-4551-9388-9DD65C3F5ECD}" presName="hierChild2" presStyleCnt="0"/>
      <dgm:spPr/>
    </dgm:pt>
  </dgm:ptLst>
  <dgm:cxnLst>
    <dgm:cxn modelId="{3352891D-B472-4BB9-8691-FBE980ED207C}" srcId="{8DF9329F-F52D-4CB9-B75E-E96B33D958D8}" destId="{0F9A1BA0-3A26-4A97-A8EA-9419CF3FAD52}" srcOrd="0" destOrd="0" parTransId="{161E0C3E-B2E9-447A-AF73-2F8CF6403080}" sibTransId="{D528AFB9-93C3-46BC-B6E8-5E110976AC7F}"/>
    <dgm:cxn modelId="{23674321-E59B-47CB-94EA-75052F8D611C}" type="presOf" srcId="{0F9A1BA0-3A26-4A97-A8EA-9419CF3FAD52}" destId="{FFB0E582-894F-413D-8ED2-00AC55943CB8}" srcOrd="0" destOrd="0" presId="urn:microsoft.com/office/officeart/2005/8/layout/hierarchy1"/>
    <dgm:cxn modelId="{3CAF196A-6DFD-4499-87E4-6FD8A6713C26}" type="presOf" srcId="{25EF61F9-3543-4816-9E87-ED5F675D31A3}" destId="{1C605405-BF75-4CB8-83F0-39903C044EB0}" srcOrd="0" destOrd="0" presId="urn:microsoft.com/office/officeart/2005/8/layout/hierarchy1"/>
    <dgm:cxn modelId="{F80E8CB5-C784-4A4A-AAC2-26B66D2AA49F}" srcId="{8DF9329F-F52D-4CB9-B75E-E96B33D958D8}" destId="{25EF61F9-3543-4816-9E87-ED5F675D31A3}" srcOrd="2" destOrd="0" parTransId="{0A84CF56-F4B6-4029-A46A-04EB874D9300}" sibTransId="{F3DB76B1-51E4-4905-AEAF-D1A401AD343C}"/>
    <dgm:cxn modelId="{D198C4BE-6F0D-4183-A896-1FE3600057C3}" type="presOf" srcId="{A018E7AC-AE4C-4551-9388-9DD65C3F5ECD}" destId="{110A2793-01B2-4994-97B4-F5BB19C7D6E9}" srcOrd="0" destOrd="0" presId="urn:microsoft.com/office/officeart/2005/8/layout/hierarchy1"/>
    <dgm:cxn modelId="{87061AC2-1CC8-4FFA-8747-6E5F3172E91B}" srcId="{8DF9329F-F52D-4CB9-B75E-E96B33D958D8}" destId="{7FF80F17-08E9-4D06-8B3C-0E66E6538E0E}" srcOrd="1" destOrd="0" parTransId="{337C52A4-2ADE-4450-8ABF-BEF4AE3B2970}" sibTransId="{F6833106-835E-4EED-A1C7-ECFF1666D1BF}"/>
    <dgm:cxn modelId="{25DB80DD-B346-4E13-8167-E66FD48C71C5}" type="presOf" srcId="{8DF9329F-F52D-4CB9-B75E-E96B33D958D8}" destId="{02B9AE11-AD15-4FF6-A6C0-6A911D39C828}" srcOrd="0" destOrd="0" presId="urn:microsoft.com/office/officeart/2005/8/layout/hierarchy1"/>
    <dgm:cxn modelId="{575D2EE4-66C9-4028-8935-992488BE6740}" type="presOf" srcId="{7FF80F17-08E9-4D06-8B3C-0E66E6538E0E}" destId="{F4130F0F-A78F-4EBD-9664-B4D21DCA501D}" srcOrd="0" destOrd="0" presId="urn:microsoft.com/office/officeart/2005/8/layout/hierarchy1"/>
    <dgm:cxn modelId="{4499CBF6-E530-4EC5-BEB5-930F19FDBB68}" srcId="{8DF9329F-F52D-4CB9-B75E-E96B33D958D8}" destId="{A018E7AC-AE4C-4551-9388-9DD65C3F5ECD}" srcOrd="3" destOrd="0" parTransId="{8C50FB33-27B5-42B6-8777-CCF9CE4BC10A}" sibTransId="{AC7D536E-A560-42CB-83DA-6F533AB92CAC}"/>
    <dgm:cxn modelId="{3C964353-73C8-4719-A929-09D287923C07}" type="presParOf" srcId="{02B9AE11-AD15-4FF6-A6C0-6A911D39C828}" destId="{C4998F0C-07B2-49AE-9A54-8D7327939C55}" srcOrd="0" destOrd="0" presId="urn:microsoft.com/office/officeart/2005/8/layout/hierarchy1"/>
    <dgm:cxn modelId="{EF286801-966D-4FF4-81A1-D6402C0A96B5}" type="presParOf" srcId="{C4998F0C-07B2-49AE-9A54-8D7327939C55}" destId="{B61DE624-04A3-43EE-87D1-394FB750AD7F}" srcOrd="0" destOrd="0" presId="urn:microsoft.com/office/officeart/2005/8/layout/hierarchy1"/>
    <dgm:cxn modelId="{13333B98-B605-43FE-9E33-12075A446177}" type="presParOf" srcId="{B61DE624-04A3-43EE-87D1-394FB750AD7F}" destId="{C08E7677-C688-4092-9980-0EF8AF5B061A}" srcOrd="0" destOrd="0" presId="urn:microsoft.com/office/officeart/2005/8/layout/hierarchy1"/>
    <dgm:cxn modelId="{35B77166-0FAA-4544-B0D5-B6DC0A369DDA}" type="presParOf" srcId="{B61DE624-04A3-43EE-87D1-394FB750AD7F}" destId="{FFB0E582-894F-413D-8ED2-00AC55943CB8}" srcOrd="1" destOrd="0" presId="urn:microsoft.com/office/officeart/2005/8/layout/hierarchy1"/>
    <dgm:cxn modelId="{5C960837-1A8F-4B8B-BDC5-70AF36C046D0}" type="presParOf" srcId="{C4998F0C-07B2-49AE-9A54-8D7327939C55}" destId="{006DA3A6-7B25-42DF-9975-469F9550490D}" srcOrd="1" destOrd="0" presId="urn:microsoft.com/office/officeart/2005/8/layout/hierarchy1"/>
    <dgm:cxn modelId="{019439F4-3246-4CC1-82ED-D00C98A10A12}" type="presParOf" srcId="{02B9AE11-AD15-4FF6-A6C0-6A911D39C828}" destId="{BF370C12-598E-4BA7-B112-3D89CEC0FDDB}" srcOrd="1" destOrd="0" presId="urn:microsoft.com/office/officeart/2005/8/layout/hierarchy1"/>
    <dgm:cxn modelId="{96879C8C-BF4D-4CD8-8EED-0784229B76C3}" type="presParOf" srcId="{BF370C12-598E-4BA7-B112-3D89CEC0FDDB}" destId="{96C80E41-F856-44D9-AC02-643BFD87E81B}" srcOrd="0" destOrd="0" presId="urn:microsoft.com/office/officeart/2005/8/layout/hierarchy1"/>
    <dgm:cxn modelId="{DB2EE024-8A5C-4001-BD13-55FECF92E77B}" type="presParOf" srcId="{96C80E41-F856-44D9-AC02-643BFD87E81B}" destId="{5B8DC1B3-109A-4B1B-97B0-35A454002E88}" srcOrd="0" destOrd="0" presId="urn:microsoft.com/office/officeart/2005/8/layout/hierarchy1"/>
    <dgm:cxn modelId="{4F3C24E3-7F13-4584-BD7A-BBF24AC596F0}" type="presParOf" srcId="{96C80E41-F856-44D9-AC02-643BFD87E81B}" destId="{F4130F0F-A78F-4EBD-9664-B4D21DCA501D}" srcOrd="1" destOrd="0" presId="urn:microsoft.com/office/officeart/2005/8/layout/hierarchy1"/>
    <dgm:cxn modelId="{409B014F-EDD7-4387-90EB-A908E668C7EE}" type="presParOf" srcId="{BF370C12-598E-4BA7-B112-3D89CEC0FDDB}" destId="{D8E423EB-F13E-44D0-9B7F-B5F6229F517E}" srcOrd="1" destOrd="0" presId="urn:microsoft.com/office/officeart/2005/8/layout/hierarchy1"/>
    <dgm:cxn modelId="{72CB437A-5B6D-43E7-9020-CD85D519E192}" type="presParOf" srcId="{02B9AE11-AD15-4FF6-A6C0-6A911D39C828}" destId="{2ECD9B03-5598-4DE9-AE2F-46AA318728AD}" srcOrd="2" destOrd="0" presId="urn:microsoft.com/office/officeart/2005/8/layout/hierarchy1"/>
    <dgm:cxn modelId="{AA6F1C49-543A-4DDD-815D-27F46E20CAAB}" type="presParOf" srcId="{2ECD9B03-5598-4DE9-AE2F-46AA318728AD}" destId="{6029D94B-3871-4294-B8CF-5331577916E5}" srcOrd="0" destOrd="0" presId="urn:microsoft.com/office/officeart/2005/8/layout/hierarchy1"/>
    <dgm:cxn modelId="{FAB6E6C7-E19B-44A5-AE7F-505419A109AA}" type="presParOf" srcId="{6029D94B-3871-4294-B8CF-5331577916E5}" destId="{16C1D85F-CC4E-49BF-8B8C-E5168F3DF40A}" srcOrd="0" destOrd="0" presId="urn:microsoft.com/office/officeart/2005/8/layout/hierarchy1"/>
    <dgm:cxn modelId="{8D2B00DD-A95E-4118-9EE9-CB183B844336}" type="presParOf" srcId="{6029D94B-3871-4294-B8CF-5331577916E5}" destId="{1C605405-BF75-4CB8-83F0-39903C044EB0}" srcOrd="1" destOrd="0" presId="urn:microsoft.com/office/officeart/2005/8/layout/hierarchy1"/>
    <dgm:cxn modelId="{45A10E12-6810-4885-98CB-5E639CA459DC}" type="presParOf" srcId="{2ECD9B03-5598-4DE9-AE2F-46AA318728AD}" destId="{433B525D-7E8B-4530-B5EC-9E5B898E8E78}" srcOrd="1" destOrd="0" presId="urn:microsoft.com/office/officeart/2005/8/layout/hierarchy1"/>
    <dgm:cxn modelId="{20036FAC-E62E-44A3-8DCD-BE30D772A90B}" type="presParOf" srcId="{02B9AE11-AD15-4FF6-A6C0-6A911D39C828}" destId="{6FA28CFC-D3AE-4252-9D74-3D312E767B94}" srcOrd="3" destOrd="0" presId="urn:microsoft.com/office/officeart/2005/8/layout/hierarchy1"/>
    <dgm:cxn modelId="{82C3EA24-AE91-4A3C-8BF2-C06978B909EE}" type="presParOf" srcId="{6FA28CFC-D3AE-4252-9D74-3D312E767B94}" destId="{1E6D6F3C-E729-4663-8D8A-3991477B7D49}" srcOrd="0" destOrd="0" presId="urn:microsoft.com/office/officeart/2005/8/layout/hierarchy1"/>
    <dgm:cxn modelId="{D7309484-BC17-4050-8C00-9E1D9DD92D37}" type="presParOf" srcId="{1E6D6F3C-E729-4663-8D8A-3991477B7D49}" destId="{68EA5FBC-6781-4EAE-B648-2707892FFB58}" srcOrd="0" destOrd="0" presId="urn:microsoft.com/office/officeart/2005/8/layout/hierarchy1"/>
    <dgm:cxn modelId="{0FC48A0B-3800-4640-B59E-C6E1EEA63E3F}" type="presParOf" srcId="{1E6D6F3C-E729-4663-8D8A-3991477B7D49}" destId="{110A2793-01B2-4994-97B4-F5BB19C7D6E9}" srcOrd="1" destOrd="0" presId="urn:microsoft.com/office/officeart/2005/8/layout/hierarchy1"/>
    <dgm:cxn modelId="{F527D587-3FB9-4199-8B60-BE8BEA623643}" type="presParOf" srcId="{6FA28CFC-D3AE-4252-9D74-3D312E767B94}" destId="{F8A98AFE-A8CF-4D41-9B7E-43462B767C1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4039F8-9970-4704-A1CB-9E40CA29451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6653713-A524-4402-9B00-E3AE0E68BF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Unified System:</a:t>
          </a:r>
          <a:r>
            <a:rPr lang="en-IN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 Three specialized AI features for stock research, compliance, and market analysis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175CB2-21BB-433C-B7A7-2CD657DDAD63}" cxnId="{41CFEFF1-D740-4C3C-A8D1-282453795333}" type="parTrans">
      <dgm:prSet/>
      <dgm:spPr/>
      <dgm:t>
        <a:bodyPr/>
        <a:lstStyle/>
        <a:p>
          <a:endParaRPr lang="en-US"/>
        </a:p>
      </dgm:t>
    </dgm:pt>
    <dgm:pt modelId="{443BD214-7269-489C-8DD1-1608DB6B8EBE}" cxnId="{41CFEFF1-D740-4C3C-A8D1-282453795333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E1EAA8-804E-40CF-BFBD-42740F42D2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1">
              <a:latin typeface="Times New Roman" panose="02020603050405020304" pitchFamily="18" charset="0"/>
              <a:cs typeface="Times New Roman" panose="02020603050405020304" pitchFamily="18" charset="0"/>
            </a:rPr>
            <a:t>StockSage Bot:</a:t>
          </a:r>
          <a:r>
            <a:rPr lang="en-IN" sz="1500">
              <a:latin typeface="Times New Roman" panose="02020603050405020304" pitchFamily="18" charset="0"/>
              <a:cs typeface="Times New Roman" panose="02020603050405020304" pitchFamily="18" charset="0"/>
            </a:rPr>
            <a:t> Real-time corporate actions, stock metrics, and summaries</a:t>
          </a:r>
          <a:endParaRPr lang="en-US" sz="15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C9CE0E-80C9-42A5-A05D-8C25564FD282}" cxnId="{49A99795-1504-4325-A07F-5F1ECEFCAC2C}" type="parTrans">
      <dgm:prSet/>
      <dgm:spPr/>
      <dgm:t>
        <a:bodyPr/>
        <a:lstStyle/>
        <a:p>
          <a:endParaRPr lang="en-US"/>
        </a:p>
      </dgm:t>
    </dgm:pt>
    <dgm:pt modelId="{067A86BA-BFD5-40F3-BADC-084AFB0D3A36}" cxnId="{49A99795-1504-4325-A07F-5F1ECEFCAC2C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A2BF84-DFFF-4ACA-832C-73E9899773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Compliance Regulation Assistant:</a:t>
          </a:r>
          <a:r>
            <a:rPr lang="en-IN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 Regulatory document analysis with summarization and comparison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B6A785-AF62-492C-BBCA-120077EBFB9B}" cxnId="{6B2EAB3B-06C8-4588-8541-5DC1B7A7655A}" type="parTrans">
      <dgm:prSet/>
      <dgm:spPr/>
      <dgm:t>
        <a:bodyPr/>
        <a:lstStyle/>
        <a:p>
          <a:endParaRPr lang="en-US"/>
        </a:p>
      </dgm:t>
    </dgm:pt>
    <dgm:pt modelId="{B08C38F1-4C90-429E-B749-EEF7E45C45CD}" cxnId="{6B2EAB3B-06C8-4588-8541-5DC1B7A7655A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1A94A1-DF62-40AC-8F9E-287F02B402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1">
              <a:latin typeface="Times New Roman" panose="02020603050405020304" pitchFamily="18" charset="0"/>
              <a:cs typeface="Times New Roman" panose="02020603050405020304" pitchFamily="18" charset="0"/>
            </a:rPr>
            <a:t>GenAI MarketView:</a:t>
          </a:r>
          <a:r>
            <a:rPr lang="en-IN" sz="1500">
              <a:latin typeface="Times New Roman" panose="02020603050405020304" pitchFamily="18" charset="0"/>
              <a:cs typeface="Times New Roman" panose="02020603050405020304" pitchFamily="18" charset="0"/>
            </a:rPr>
            <a:t> Interactive dashboard for stock insights and news clustering</a:t>
          </a:r>
          <a:endParaRPr lang="en-US" sz="15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0AB3B5-81D6-43B2-AA45-D10A180C6836}" cxnId="{3C708DC5-A93C-4539-B5FC-30FAFBDC82F3}" type="parTrans">
      <dgm:prSet/>
      <dgm:spPr/>
      <dgm:t>
        <a:bodyPr/>
        <a:lstStyle/>
        <a:p>
          <a:endParaRPr lang="en-US"/>
        </a:p>
      </dgm:t>
    </dgm:pt>
    <dgm:pt modelId="{C0B78C05-5780-465C-94B9-085385F43527}" cxnId="{3C708DC5-A93C-4539-B5FC-30FAFBDC82F3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BD8CA4-4EA6-4F2A-86C7-ECA118398F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1">
              <a:latin typeface="Times New Roman" panose="02020603050405020304" pitchFamily="18" charset="0"/>
              <a:cs typeface="Times New Roman" panose="02020603050405020304" pitchFamily="18" charset="0"/>
            </a:rPr>
            <a:t>Middleware:</a:t>
          </a:r>
          <a:r>
            <a:rPr lang="en-IN" sz="1500">
              <a:latin typeface="Times New Roman" panose="02020603050405020304" pitchFamily="18" charset="0"/>
              <a:cs typeface="Times New Roman" panose="02020603050405020304" pitchFamily="18" charset="0"/>
            </a:rPr>
            <a:t> MCP server connects LLMs to data sources (yFinance, Finnhub, AWS RDS)</a:t>
          </a:r>
          <a:endParaRPr lang="en-US" sz="15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B7CE5C-8707-4936-8D6E-3EB04600D684}" cxnId="{BEBADBEE-2616-4442-A5D6-0539C7A67647}" type="parTrans">
      <dgm:prSet/>
      <dgm:spPr/>
      <dgm:t>
        <a:bodyPr/>
        <a:lstStyle/>
        <a:p>
          <a:endParaRPr lang="en-US"/>
        </a:p>
      </dgm:t>
    </dgm:pt>
    <dgm:pt modelId="{EBAB87AC-F9EC-4A6D-B01B-263BA430D7E8}" cxnId="{BEBADBEE-2616-4442-A5D6-0539C7A67647}" type="sibTrans">
      <dgm:prSet/>
      <dgm:spPr/>
      <dgm:t>
        <a:bodyPr/>
        <a:lstStyle/>
        <a:p>
          <a:endParaRPr lang="en-US"/>
        </a:p>
      </dgm:t>
    </dgm:pt>
    <dgm:pt modelId="{3518DBC7-C904-4354-9236-91FB0DED0A4B}" type="pres">
      <dgm:prSet presAssocID="{9C4039F8-9970-4704-A1CB-9E40CA294514}" presName="root" presStyleCnt="0">
        <dgm:presLayoutVars>
          <dgm:dir/>
          <dgm:resizeHandles val="exact"/>
        </dgm:presLayoutVars>
      </dgm:prSet>
      <dgm:spPr/>
    </dgm:pt>
    <dgm:pt modelId="{A18C2FA6-98A9-4DA2-BDAF-AD2B46C81C31}" type="pres">
      <dgm:prSet presAssocID="{9C4039F8-9970-4704-A1CB-9E40CA294514}" presName="container" presStyleCnt="0">
        <dgm:presLayoutVars>
          <dgm:dir/>
          <dgm:resizeHandles val="exact"/>
        </dgm:presLayoutVars>
      </dgm:prSet>
      <dgm:spPr/>
    </dgm:pt>
    <dgm:pt modelId="{803ECA03-28FB-47EF-8B58-CA79F4782802}" type="pres">
      <dgm:prSet presAssocID="{86653713-A524-4402-9B00-E3AE0E68BFFC}" presName="compNode" presStyleCnt="0"/>
      <dgm:spPr/>
    </dgm:pt>
    <dgm:pt modelId="{1990B6F2-B7EA-4A6D-812F-72A5E6097453}" type="pres">
      <dgm:prSet presAssocID="{86653713-A524-4402-9B00-E3AE0E68BFFC}" presName="iconBgRect" presStyleLbl="bgShp" presStyleIdx="0" presStyleCnt="5"/>
      <dgm:spPr/>
    </dgm:pt>
    <dgm:pt modelId="{A4148845-B998-4E59-AD0B-E0DC66CFDD54}" type="pres">
      <dgm:prSet presAssocID="{86653713-A524-4402-9B00-E3AE0E68BFF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53C559D8-CE99-42E0-BB7B-55159C36F406}" type="pres">
      <dgm:prSet presAssocID="{86653713-A524-4402-9B00-E3AE0E68BFFC}" presName="spaceRect" presStyleCnt="0"/>
      <dgm:spPr/>
    </dgm:pt>
    <dgm:pt modelId="{0E359B92-420C-4093-891B-9F1D18D270BA}" type="pres">
      <dgm:prSet presAssocID="{86653713-A524-4402-9B00-E3AE0E68BFFC}" presName="textRect" presStyleLbl="revTx" presStyleIdx="0" presStyleCnt="5">
        <dgm:presLayoutVars>
          <dgm:chMax val="1"/>
          <dgm:chPref val="1"/>
        </dgm:presLayoutVars>
      </dgm:prSet>
      <dgm:spPr/>
    </dgm:pt>
    <dgm:pt modelId="{01550C57-D603-4C91-98F7-D8CD6BF29235}" type="pres">
      <dgm:prSet presAssocID="{443BD214-7269-489C-8DD1-1608DB6B8EBE}" presName="sibTrans" presStyleLbl="sibTrans2D1" presStyleIdx="0" presStyleCnt="0"/>
      <dgm:spPr/>
    </dgm:pt>
    <dgm:pt modelId="{A555F614-D67D-4AB8-B533-24CFEA3AD53C}" type="pres">
      <dgm:prSet presAssocID="{6CE1EAA8-804E-40CF-BFBD-42740F42D271}" presName="compNode" presStyleCnt="0"/>
      <dgm:spPr/>
    </dgm:pt>
    <dgm:pt modelId="{0904EB4D-02BC-4E50-929A-D797A1A17495}" type="pres">
      <dgm:prSet presAssocID="{6CE1EAA8-804E-40CF-BFBD-42740F42D271}" presName="iconBgRect" presStyleLbl="bgShp" presStyleIdx="1" presStyleCnt="5"/>
      <dgm:spPr/>
    </dgm:pt>
    <dgm:pt modelId="{9882AAFB-D046-4101-A9DE-E8074C4978F3}" type="pres">
      <dgm:prSet presAssocID="{6CE1EAA8-804E-40CF-BFBD-42740F42D27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B7B35ACC-40B7-4B1B-89BF-382D1BC8D736}" type="pres">
      <dgm:prSet presAssocID="{6CE1EAA8-804E-40CF-BFBD-42740F42D271}" presName="spaceRect" presStyleCnt="0"/>
      <dgm:spPr/>
    </dgm:pt>
    <dgm:pt modelId="{29A53BD5-DA33-4C7C-AA1B-E87F176B5DBE}" type="pres">
      <dgm:prSet presAssocID="{6CE1EAA8-804E-40CF-BFBD-42740F42D271}" presName="textRect" presStyleLbl="revTx" presStyleIdx="1" presStyleCnt="5">
        <dgm:presLayoutVars>
          <dgm:chMax val="1"/>
          <dgm:chPref val="1"/>
        </dgm:presLayoutVars>
      </dgm:prSet>
      <dgm:spPr/>
    </dgm:pt>
    <dgm:pt modelId="{3140079B-4E03-4ADA-9AEF-BEE903E81170}" type="pres">
      <dgm:prSet presAssocID="{067A86BA-BFD5-40F3-BADC-084AFB0D3A36}" presName="sibTrans" presStyleLbl="sibTrans2D1" presStyleIdx="0" presStyleCnt="0"/>
      <dgm:spPr/>
    </dgm:pt>
    <dgm:pt modelId="{93B8CC9D-0A04-43D8-9990-2B9DD891C42C}" type="pres">
      <dgm:prSet presAssocID="{0FA2BF84-DFFF-4ACA-832C-73E98997730B}" presName="compNode" presStyleCnt="0"/>
      <dgm:spPr/>
    </dgm:pt>
    <dgm:pt modelId="{D046BC22-7DB4-48F3-9990-85FEB746D44E}" type="pres">
      <dgm:prSet presAssocID="{0FA2BF84-DFFF-4ACA-832C-73E98997730B}" presName="iconBgRect" presStyleLbl="bgShp" presStyleIdx="2" presStyleCnt="5"/>
      <dgm:spPr/>
    </dgm:pt>
    <dgm:pt modelId="{03C9E975-DDB2-4D3D-AF3E-A5EA57866483}" type="pres">
      <dgm:prSet presAssocID="{0FA2BF84-DFFF-4ACA-832C-73E9899773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BC26D5C5-7944-4633-B469-A38861C862AD}" type="pres">
      <dgm:prSet presAssocID="{0FA2BF84-DFFF-4ACA-832C-73E98997730B}" presName="spaceRect" presStyleCnt="0"/>
      <dgm:spPr/>
    </dgm:pt>
    <dgm:pt modelId="{91DFF252-5040-48DC-855B-AEAB61EA6FBC}" type="pres">
      <dgm:prSet presAssocID="{0FA2BF84-DFFF-4ACA-832C-73E98997730B}" presName="textRect" presStyleLbl="revTx" presStyleIdx="2" presStyleCnt="5">
        <dgm:presLayoutVars>
          <dgm:chMax val="1"/>
          <dgm:chPref val="1"/>
        </dgm:presLayoutVars>
      </dgm:prSet>
      <dgm:spPr/>
    </dgm:pt>
    <dgm:pt modelId="{70D89DF9-02DD-453A-B3A4-63E462A57785}" type="pres">
      <dgm:prSet presAssocID="{B08C38F1-4C90-429E-B749-EEF7E45C45CD}" presName="sibTrans" presStyleLbl="sibTrans2D1" presStyleIdx="0" presStyleCnt="0"/>
      <dgm:spPr/>
    </dgm:pt>
    <dgm:pt modelId="{63252A2D-CC07-4FBF-8728-BD8B9974DEB3}" type="pres">
      <dgm:prSet presAssocID="{FF1A94A1-DF62-40AC-8F9E-287F02B4027F}" presName="compNode" presStyleCnt="0"/>
      <dgm:spPr/>
    </dgm:pt>
    <dgm:pt modelId="{7740621F-AE4F-4BF4-BF94-1EC7CE88B13B}" type="pres">
      <dgm:prSet presAssocID="{FF1A94A1-DF62-40AC-8F9E-287F02B4027F}" presName="iconBgRect" presStyleLbl="bgShp" presStyleIdx="3" presStyleCnt="5"/>
      <dgm:spPr/>
    </dgm:pt>
    <dgm:pt modelId="{D3A76FDD-21EA-4536-BBA5-FDB80E9A2338}" type="pres">
      <dgm:prSet presAssocID="{FF1A94A1-DF62-40AC-8F9E-287F02B402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07DF595F-F6CE-4507-8EEC-8AF372C96D3F}" type="pres">
      <dgm:prSet presAssocID="{FF1A94A1-DF62-40AC-8F9E-287F02B4027F}" presName="spaceRect" presStyleCnt="0"/>
      <dgm:spPr/>
    </dgm:pt>
    <dgm:pt modelId="{95014736-178D-40DC-8642-268D13E94733}" type="pres">
      <dgm:prSet presAssocID="{FF1A94A1-DF62-40AC-8F9E-287F02B4027F}" presName="textRect" presStyleLbl="revTx" presStyleIdx="3" presStyleCnt="5">
        <dgm:presLayoutVars>
          <dgm:chMax val="1"/>
          <dgm:chPref val="1"/>
        </dgm:presLayoutVars>
      </dgm:prSet>
      <dgm:spPr/>
    </dgm:pt>
    <dgm:pt modelId="{A48611A4-A550-45E1-BC9A-E2001D2E4C36}" type="pres">
      <dgm:prSet presAssocID="{C0B78C05-5780-465C-94B9-085385F43527}" presName="sibTrans" presStyleLbl="sibTrans2D1" presStyleIdx="0" presStyleCnt="0"/>
      <dgm:spPr/>
    </dgm:pt>
    <dgm:pt modelId="{1135AF58-9A90-4F39-B72D-9AC07CE77ECF}" type="pres">
      <dgm:prSet presAssocID="{9EBD8CA4-4EA6-4F2A-86C7-ECA118398F71}" presName="compNode" presStyleCnt="0"/>
      <dgm:spPr/>
    </dgm:pt>
    <dgm:pt modelId="{2451D0B1-2DDE-4F87-BA88-2381A076D049}" type="pres">
      <dgm:prSet presAssocID="{9EBD8CA4-4EA6-4F2A-86C7-ECA118398F71}" presName="iconBgRect" presStyleLbl="bgShp" presStyleIdx="4" presStyleCnt="5"/>
      <dgm:spPr/>
    </dgm:pt>
    <dgm:pt modelId="{0C200BF8-33A3-4134-9D6B-317E070765B5}" type="pres">
      <dgm:prSet presAssocID="{9EBD8CA4-4EA6-4F2A-86C7-ECA118398F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96E750D7-CD50-47DF-BED2-9BF9FF0B5984}" type="pres">
      <dgm:prSet presAssocID="{9EBD8CA4-4EA6-4F2A-86C7-ECA118398F71}" presName="spaceRect" presStyleCnt="0"/>
      <dgm:spPr/>
    </dgm:pt>
    <dgm:pt modelId="{3F950249-638F-42FA-B5BE-BD95A5BFDC9B}" type="pres">
      <dgm:prSet presAssocID="{9EBD8CA4-4EA6-4F2A-86C7-ECA118398F7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0A6340A-E69A-482E-8F50-F2D45DCE1737}" type="presOf" srcId="{9C4039F8-9970-4704-A1CB-9E40CA294514}" destId="{3518DBC7-C904-4354-9236-91FB0DED0A4B}" srcOrd="0" destOrd="0" presId="urn:microsoft.com/office/officeart/2018/2/layout/IconCircleList"/>
    <dgm:cxn modelId="{CD97E811-4054-4C90-9065-C783D307230A}" type="presOf" srcId="{C0B78C05-5780-465C-94B9-085385F43527}" destId="{A48611A4-A550-45E1-BC9A-E2001D2E4C36}" srcOrd="0" destOrd="0" presId="urn:microsoft.com/office/officeart/2018/2/layout/IconCircleList"/>
    <dgm:cxn modelId="{B8BE251F-0EA6-42E3-97EB-4FEAC3D0DF93}" type="presOf" srcId="{9EBD8CA4-4EA6-4F2A-86C7-ECA118398F71}" destId="{3F950249-638F-42FA-B5BE-BD95A5BFDC9B}" srcOrd="0" destOrd="0" presId="urn:microsoft.com/office/officeart/2018/2/layout/IconCircleList"/>
    <dgm:cxn modelId="{6D89A62E-0342-4CC0-B60B-771C362FC29C}" type="presOf" srcId="{067A86BA-BFD5-40F3-BADC-084AFB0D3A36}" destId="{3140079B-4E03-4ADA-9AEF-BEE903E81170}" srcOrd="0" destOrd="0" presId="urn:microsoft.com/office/officeart/2018/2/layout/IconCircleList"/>
    <dgm:cxn modelId="{E527DB2F-1EE6-42A0-9577-88089B5886CA}" type="presOf" srcId="{0FA2BF84-DFFF-4ACA-832C-73E98997730B}" destId="{91DFF252-5040-48DC-855B-AEAB61EA6FBC}" srcOrd="0" destOrd="0" presId="urn:microsoft.com/office/officeart/2018/2/layout/IconCircleList"/>
    <dgm:cxn modelId="{6B2EAB3B-06C8-4588-8541-5DC1B7A7655A}" srcId="{9C4039F8-9970-4704-A1CB-9E40CA294514}" destId="{0FA2BF84-DFFF-4ACA-832C-73E98997730B}" srcOrd="2" destOrd="0" parTransId="{2BB6A785-AF62-492C-BBCA-120077EBFB9B}" sibTransId="{B08C38F1-4C90-429E-B749-EEF7E45C45CD}"/>
    <dgm:cxn modelId="{4021DF5F-C9A0-4B05-BB78-B9C6D84631EE}" type="presOf" srcId="{FF1A94A1-DF62-40AC-8F9E-287F02B4027F}" destId="{95014736-178D-40DC-8642-268D13E94733}" srcOrd="0" destOrd="0" presId="urn:microsoft.com/office/officeart/2018/2/layout/IconCircleList"/>
    <dgm:cxn modelId="{6BB7A441-3994-4540-9467-532B61E73569}" type="presOf" srcId="{443BD214-7269-489C-8DD1-1608DB6B8EBE}" destId="{01550C57-D603-4C91-98F7-D8CD6BF29235}" srcOrd="0" destOrd="0" presId="urn:microsoft.com/office/officeart/2018/2/layout/IconCircleList"/>
    <dgm:cxn modelId="{B1478171-9A64-46C9-8CFD-B2527D84DEEB}" type="presOf" srcId="{B08C38F1-4C90-429E-B749-EEF7E45C45CD}" destId="{70D89DF9-02DD-453A-B3A4-63E462A57785}" srcOrd="0" destOrd="0" presId="urn:microsoft.com/office/officeart/2018/2/layout/IconCircleList"/>
    <dgm:cxn modelId="{49A99795-1504-4325-A07F-5F1ECEFCAC2C}" srcId="{9C4039F8-9970-4704-A1CB-9E40CA294514}" destId="{6CE1EAA8-804E-40CF-BFBD-42740F42D271}" srcOrd="1" destOrd="0" parTransId="{60C9CE0E-80C9-42A5-A05D-8C25564FD282}" sibTransId="{067A86BA-BFD5-40F3-BADC-084AFB0D3A36}"/>
    <dgm:cxn modelId="{4456ACB3-AF34-4481-A24B-8BBB745E2C65}" type="presOf" srcId="{6CE1EAA8-804E-40CF-BFBD-42740F42D271}" destId="{29A53BD5-DA33-4C7C-AA1B-E87F176B5DBE}" srcOrd="0" destOrd="0" presId="urn:microsoft.com/office/officeart/2018/2/layout/IconCircleList"/>
    <dgm:cxn modelId="{3C708DC5-A93C-4539-B5FC-30FAFBDC82F3}" srcId="{9C4039F8-9970-4704-A1CB-9E40CA294514}" destId="{FF1A94A1-DF62-40AC-8F9E-287F02B4027F}" srcOrd="3" destOrd="0" parTransId="{EB0AB3B5-81D6-43B2-AA45-D10A180C6836}" sibTransId="{C0B78C05-5780-465C-94B9-085385F43527}"/>
    <dgm:cxn modelId="{2D29C1C8-7D69-4135-A77C-0EC2A7D405A0}" type="presOf" srcId="{86653713-A524-4402-9B00-E3AE0E68BFFC}" destId="{0E359B92-420C-4093-891B-9F1D18D270BA}" srcOrd="0" destOrd="0" presId="urn:microsoft.com/office/officeart/2018/2/layout/IconCircleList"/>
    <dgm:cxn modelId="{BEBADBEE-2616-4442-A5D6-0539C7A67647}" srcId="{9C4039F8-9970-4704-A1CB-9E40CA294514}" destId="{9EBD8CA4-4EA6-4F2A-86C7-ECA118398F71}" srcOrd="4" destOrd="0" parTransId="{57B7CE5C-8707-4936-8D6E-3EB04600D684}" sibTransId="{EBAB87AC-F9EC-4A6D-B01B-263BA430D7E8}"/>
    <dgm:cxn modelId="{41CFEFF1-D740-4C3C-A8D1-282453795333}" srcId="{9C4039F8-9970-4704-A1CB-9E40CA294514}" destId="{86653713-A524-4402-9B00-E3AE0E68BFFC}" srcOrd="0" destOrd="0" parTransId="{F0175CB2-21BB-433C-B7A7-2CD657DDAD63}" sibTransId="{443BD214-7269-489C-8DD1-1608DB6B8EBE}"/>
    <dgm:cxn modelId="{28E5A912-2D02-4A7A-99E9-6B488D8544A3}" type="presParOf" srcId="{3518DBC7-C904-4354-9236-91FB0DED0A4B}" destId="{A18C2FA6-98A9-4DA2-BDAF-AD2B46C81C31}" srcOrd="0" destOrd="0" presId="urn:microsoft.com/office/officeart/2018/2/layout/IconCircleList"/>
    <dgm:cxn modelId="{40B38A88-5342-4E1D-AEC4-07F2DAABB5D9}" type="presParOf" srcId="{A18C2FA6-98A9-4DA2-BDAF-AD2B46C81C31}" destId="{803ECA03-28FB-47EF-8B58-CA79F4782802}" srcOrd="0" destOrd="0" presId="urn:microsoft.com/office/officeart/2018/2/layout/IconCircleList"/>
    <dgm:cxn modelId="{D3725504-66BC-475C-98ED-3A909FA01680}" type="presParOf" srcId="{803ECA03-28FB-47EF-8B58-CA79F4782802}" destId="{1990B6F2-B7EA-4A6D-812F-72A5E6097453}" srcOrd="0" destOrd="0" presId="urn:microsoft.com/office/officeart/2018/2/layout/IconCircleList"/>
    <dgm:cxn modelId="{6865CD96-DC28-4A81-B8EC-0A0FAE649AE2}" type="presParOf" srcId="{803ECA03-28FB-47EF-8B58-CA79F4782802}" destId="{A4148845-B998-4E59-AD0B-E0DC66CFDD54}" srcOrd="1" destOrd="0" presId="urn:microsoft.com/office/officeart/2018/2/layout/IconCircleList"/>
    <dgm:cxn modelId="{77E3E4E6-1548-4CBA-8FAC-C239C4226A65}" type="presParOf" srcId="{803ECA03-28FB-47EF-8B58-CA79F4782802}" destId="{53C559D8-CE99-42E0-BB7B-55159C36F406}" srcOrd="2" destOrd="0" presId="urn:microsoft.com/office/officeart/2018/2/layout/IconCircleList"/>
    <dgm:cxn modelId="{82E48467-79B1-4C4A-B2C3-3496789CC34F}" type="presParOf" srcId="{803ECA03-28FB-47EF-8B58-CA79F4782802}" destId="{0E359B92-420C-4093-891B-9F1D18D270BA}" srcOrd="3" destOrd="0" presId="urn:microsoft.com/office/officeart/2018/2/layout/IconCircleList"/>
    <dgm:cxn modelId="{25FF9FBD-C67D-4739-B119-C2E2300E6AC9}" type="presParOf" srcId="{A18C2FA6-98A9-4DA2-BDAF-AD2B46C81C31}" destId="{01550C57-D603-4C91-98F7-D8CD6BF29235}" srcOrd="1" destOrd="0" presId="urn:microsoft.com/office/officeart/2018/2/layout/IconCircleList"/>
    <dgm:cxn modelId="{A6168BDA-A60E-42F2-8112-A56505103BA9}" type="presParOf" srcId="{A18C2FA6-98A9-4DA2-BDAF-AD2B46C81C31}" destId="{A555F614-D67D-4AB8-B533-24CFEA3AD53C}" srcOrd="2" destOrd="0" presId="urn:microsoft.com/office/officeart/2018/2/layout/IconCircleList"/>
    <dgm:cxn modelId="{3DEE53E5-EA99-4CFC-BE53-3D5D6D9C1B20}" type="presParOf" srcId="{A555F614-D67D-4AB8-B533-24CFEA3AD53C}" destId="{0904EB4D-02BC-4E50-929A-D797A1A17495}" srcOrd="0" destOrd="0" presId="urn:microsoft.com/office/officeart/2018/2/layout/IconCircleList"/>
    <dgm:cxn modelId="{01B6F244-0AC5-4F10-AB76-7457416D34C6}" type="presParOf" srcId="{A555F614-D67D-4AB8-B533-24CFEA3AD53C}" destId="{9882AAFB-D046-4101-A9DE-E8074C4978F3}" srcOrd="1" destOrd="0" presId="urn:microsoft.com/office/officeart/2018/2/layout/IconCircleList"/>
    <dgm:cxn modelId="{DE903349-F409-4952-86A0-AAB1B668D346}" type="presParOf" srcId="{A555F614-D67D-4AB8-B533-24CFEA3AD53C}" destId="{B7B35ACC-40B7-4B1B-89BF-382D1BC8D736}" srcOrd="2" destOrd="0" presId="urn:microsoft.com/office/officeart/2018/2/layout/IconCircleList"/>
    <dgm:cxn modelId="{40645682-C03C-4E4A-B750-1E56367A41ED}" type="presParOf" srcId="{A555F614-D67D-4AB8-B533-24CFEA3AD53C}" destId="{29A53BD5-DA33-4C7C-AA1B-E87F176B5DBE}" srcOrd="3" destOrd="0" presId="urn:microsoft.com/office/officeart/2018/2/layout/IconCircleList"/>
    <dgm:cxn modelId="{4EDDCF1F-9AA0-404B-BB80-DCC4D456E8B4}" type="presParOf" srcId="{A18C2FA6-98A9-4DA2-BDAF-AD2B46C81C31}" destId="{3140079B-4E03-4ADA-9AEF-BEE903E81170}" srcOrd="3" destOrd="0" presId="urn:microsoft.com/office/officeart/2018/2/layout/IconCircleList"/>
    <dgm:cxn modelId="{A949A249-6188-45B5-B976-E682546E2585}" type="presParOf" srcId="{A18C2FA6-98A9-4DA2-BDAF-AD2B46C81C31}" destId="{93B8CC9D-0A04-43D8-9990-2B9DD891C42C}" srcOrd="4" destOrd="0" presId="urn:microsoft.com/office/officeart/2018/2/layout/IconCircleList"/>
    <dgm:cxn modelId="{182DE0D2-18AE-4C7A-8E4B-08EC5B50007B}" type="presParOf" srcId="{93B8CC9D-0A04-43D8-9990-2B9DD891C42C}" destId="{D046BC22-7DB4-48F3-9990-85FEB746D44E}" srcOrd="0" destOrd="0" presId="urn:microsoft.com/office/officeart/2018/2/layout/IconCircleList"/>
    <dgm:cxn modelId="{ACEF7E70-0D33-4C99-A97B-53A700A2135A}" type="presParOf" srcId="{93B8CC9D-0A04-43D8-9990-2B9DD891C42C}" destId="{03C9E975-DDB2-4D3D-AF3E-A5EA57866483}" srcOrd="1" destOrd="0" presId="urn:microsoft.com/office/officeart/2018/2/layout/IconCircleList"/>
    <dgm:cxn modelId="{0E3E1FE0-CA1F-45BD-ABDE-D2CAD7718022}" type="presParOf" srcId="{93B8CC9D-0A04-43D8-9990-2B9DD891C42C}" destId="{BC26D5C5-7944-4633-B469-A38861C862AD}" srcOrd="2" destOrd="0" presId="urn:microsoft.com/office/officeart/2018/2/layout/IconCircleList"/>
    <dgm:cxn modelId="{866084F9-7F27-48DF-881E-48C5E7A38251}" type="presParOf" srcId="{93B8CC9D-0A04-43D8-9990-2B9DD891C42C}" destId="{91DFF252-5040-48DC-855B-AEAB61EA6FBC}" srcOrd="3" destOrd="0" presId="urn:microsoft.com/office/officeart/2018/2/layout/IconCircleList"/>
    <dgm:cxn modelId="{36457784-081A-4F4D-A99A-FA0FEB81D22C}" type="presParOf" srcId="{A18C2FA6-98A9-4DA2-BDAF-AD2B46C81C31}" destId="{70D89DF9-02DD-453A-B3A4-63E462A57785}" srcOrd="5" destOrd="0" presId="urn:microsoft.com/office/officeart/2018/2/layout/IconCircleList"/>
    <dgm:cxn modelId="{FA3A476A-0E19-4B67-81B8-31550F3C8861}" type="presParOf" srcId="{A18C2FA6-98A9-4DA2-BDAF-AD2B46C81C31}" destId="{63252A2D-CC07-4FBF-8728-BD8B9974DEB3}" srcOrd="6" destOrd="0" presId="urn:microsoft.com/office/officeart/2018/2/layout/IconCircleList"/>
    <dgm:cxn modelId="{749AB02A-A7E0-4993-8E24-1BCA1A835348}" type="presParOf" srcId="{63252A2D-CC07-4FBF-8728-BD8B9974DEB3}" destId="{7740621F-AE4F-4BF4-BF94-1EC7CE88B13B}" srcOrd="0" destOrd="0" presId="urn:microsoft.com/office/officeart/2018/2/layout/IconCircleList"/>
    <dgm:cxn modelId="{59A4A556-8195-47DF-B0B3-43A73405F983}" type="presParOf" srcId="{63252A2D-CC07-4FBF-8728-BD8B9974DEB3}" destId="{D3A76FDD-21EA-4536-BBA5-FDB80E9A2338}" srcOrd="1" destOrd="0" presId="urn:microsoft.com/office/officeart/2018/2/layout/IconCircleList"/>
    <dgm:cxn modelId="{68D3B23F-BD95-40FB-ADB3-9973C354A421}" type="presParOf" srcId="{63252A2D-CC07-4FBF-8728-BD8B9974DEB3}" destId="{07DF595F-F6CE-4507-8EEC-8AF372C96D3F}" srcOrd="2" destOrd="0" presId="urn:microsoft.com/office/officeart/2018/2/layout/IconCircleList"/>
    <dgm:cxn modelId="{D2762CF9-C650-47D6-9C05-C1DDFFC793EA}" type="presParOf" srcId="{63252A2D-CC07-4FBF-8728-BD8B9974DEB3}" destId="{95014736-178D-40DC-8642-268D13E94733}" srcOrd="3" destOrd="0" presId="urn:microsoft.com/office/officeart/2018/2/layout/IconCircleList"/>
    <dgm:cxn modelId="{2AF56260-C8DB-4522-BBC2-2DB708313A77}" type="presParOf" srcId="{A18C2FA6-98A9-4DA2-BDAF-AD2B46C81C31}" destId="{A48611A4-A550-45E1-BC9A-E2001D2E4C36}" srcOrd="7" destOrd="0" presId="urn:microsoft.com/office/officeart/2018/2/layout/IconCircleList"/>
    <dgm:cxn modelId="{F62A3C75-34AE-4709-B15F-796FDE80DFB3}" type="presParOf" srcId="{A18C2FA6-98A9-4DA2-BDAF-AD2B46C81C31}" destId="{1135AF58-9A90-4F39-B72D-9AC07CE77ECF}" srcOrd="8" destOrd="0" presId="urn:microsoft.com/office/officeart/2018/2/layout/IconCircleList"/>
    <dgm:cxn modelId="{FB8FD1DE-1411-472C-B4C2-A35E57FA9F83}" type="presParOf" srcId="{1135AF58-9A90-4F39-B72D-9AC07CE77ECF}" destId="{2451D0B1-2DDE-4F87-BA88-2381A076D049}" srcOrd="0" destOrd="0" presId="urn:microsoft.com/office/officeart/2018/2/layout/IconCircleList"/>
    <dgm:cxn modelId="{D8D6087F-964D-46F3-AED1-20C8F88E1A1D}" type="presParOf" srcId="{1135AF58-9A90-4F39-B72D-9AC07CE77ECF}" destId="{0C200BF8-33A3-4134-9D6B-317E070765B5}" srcOrd="1" destOrd="0" presId="urn:microsoft.com/office/officeart/2018/2/layout/IconCircleList"/>
    <dgm:cxn modelId="{8A14C3E8-4BEA-46A8-9BF0-1A6237B337E4}" type="presParOf" srcId="{1135AF58-9A90-4F39-B72D-9AC07CE77ECF}" destId="{96E750D7-CD50-47DF-BED2-9BF9FF0B5984}" srcOrd="2" destOrd="0" presId="urn:microsoft.com/office/officeart/2018/2/layout/IconCircleList"/>
    <dgm:cxn modelId="{48BB86FA-561F-4C23-888D-B184F5C9540D}" type="presParOf" srcId="{1135AF58-9A90-4F39-B72D-9AC07CE77ECF}" destId="{3F950249-638F-42FA-B5BE-BD95A5BFDC9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879900-8025-4927-9DC0-3910D7CDAF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6D79DD6-EE82-401F-AA8D-8B787B760D83}">
      <dgm:prSet custT="1"/>
      <dgm:spPr/>
      <dgm:t>
        <a:bodyPr/>
        <a:lstStyle/>
        <a:p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Innovation &amp; Creativity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12D338-1941-4228-AB00-D600576C89FD}" cxnId="{7F6AB9D3-6C0A-4CCB-BD01-28301DFE84E7}" type="parTrans">
      <dgm:prSet/>
      <dgm:spPr/>
      <dgm:t>
        <a:bodyPr/>
        <a:lstStyle/>
        <a:p>
          <a:endParaRPr lang="en-US"/>
        </a:p>
      </dgm:t>
    </dgm:pt>
    <dgm:pt modelId="{F3536B1D-FC6A-438D-A15E-E5EEB76B33E6}" cxnId="{7F6AB9D3-6C0A-4CCB-BD01-28301DFE84E7}" type="sibTrans">
      <dgm:prSet/>
      <dgm:spPr/>
      <dgm:t>
        <a:bodyPr/>
        <a:lstStyle/>
        <a:p>
          <a:endParaRPr lang="en-US"/>
        </a:p>
      </dgm:t>
    </dgm:pt>
    <dgm:pt modelId="{222F036F-25DF-455C-86B1-AE7828857813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Unified chatbot system with modular architecture</a:t>
          </a:r>
        </a:p>
      </dgm:t>
    </dgm:pt>
    <dgm:pt modelId="{54DCB4D7-B9CC-4DF3-9F1E-78FC5E882945}" cxnId="{EBDB7BDE-6F4F-4636-8AFD-4A598D49083D}" type="parTrans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088E5-9DD5-4ADB-811C-F34A747ABB37}" cxnId="{EBDB7BDE-6F4F-4636-8AFD-4A598D49083D}" type="sibTrans">
      <dgm:prSet/>
      <dgm:spPr/>
      <dgm:t>
        <a:bodyPr/>
        <a:lstStyle/>
        <a:p>
          <a:endParaRPr lang="en-US"/>
        </a:p>
      </dgm:t>
    </dgm:pt>
    <dgm:pt modelId="{1E5199C0-E337-4246-B672-82CF7A5054CD}">
      <dgm:prSet custT="1"/>
      <dgm:spPr/>
      <dgm:t>
        <a:bodyPr/>
        <a:lstStyle/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LLM-driven news clustering and regulatory impact analysis</a:t>
          </a:r>
        </a:p>
      </dgm:t>
    </dgm:pt>
    <dgm:pt modelId="{B0181154-A21A-47A8-B24F-CFFFEBC1F9E7}" cxnId="{35376C75-DC35-448E-A1B2-FD72D62392C1}" type="parTrans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75FC52-3CD8-4D86-90D5-1E0FEF4A8752}" cxnId="{35376C75-DC35-448E-A1B2-FD72D62392C1}" type="sibTrans">
      <dgm:prSet/>
      <dgm:spPr/>
      <dgm:t>
        <a:bodyPr/>
        <a:lstStyle/>
        <a:p>
          <a:endParaRPr lang="en-US"/>
        </a:p>
      </dgm:t>
    </dgm:pt>
    <dgm:pt modelId="{706937E1-4114-4D3B-A790-51AD1131FA78}">
      <dgm:prSet custT="1"/>
      <dgm:spPr/>
      <dgm:t>
        <a:bodyPr/>
        <a:lstStyle/>
        <a:p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AI Ethics Consideration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D017D8-54E8-4ED6-8F61-478102E6E25B}" cxnId="{FCDAD496-FE72-41C9-B2FA-D907B87A676C}" type="parTrans">
      <dgm:prSet/>
      <dgm:spPr/>
      <dgm:t>
        <a:bodyPr/>
        <a:lstStyle/>
        <a:p>
          <a:endParaRPr lang="en-US"/>
        </a:p>
      </dgm:t>
    </dgm:pt>
    <dgm:pt modelId="{CD971696-336A-4E98-9B91-2E5066A9ABED}" cxnId="{FCDAD496-FE72-41C9-B2FA-D907B87A676C}" type="sibTrans">
      <dgm:prSet/>
      <dgm:spPr/>
      <dgm:t>
        <a:bodyPr/>
        <a:lstStyle/>
        <a:p>
          <a:endParaRPr lang="en-US"/>
        </a:p>
      </dgm:t>
    </dgm:pt>
    <dgm:pt modelId="{2474A54A-8DDB-41DA-8D6B-C62B4D1C1A1A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Industry Impact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8B4D34-1904-4143-806F-AC7D0519BC59}" cxnId="{A32D9736-BC06-46FE-903F-883EB1466131}" type="parTrans">
      <dgm:prSet/>
      <dgm:spPr/>
      <dgm:t>
        <a:bodyPr/>
        <a:lstStyle/>
        <a:p>
          <a:endParaRPr lang="en-US"/>
        </a:p>
      </dgm:t>
    </dgm:pt>
    <dgm:pt modelId="{50A89323-1401-45E0-A69B-42A358C4C1A1}" cxnId="{A32D9736-BC06-46FE-903F-883EB1466131}" type="sibTrans">
      <dgm:prSet/>
      <dgm:spPr/>
      <dgm:t>
        <a:bodyPr/>
        <a:lstStyle/>
        <a:p>
          <a:endParaRPr lang="en-US"/>
        </a:p>
      </dgm:t>
    </dgm:pt>
    <dgm:pt modelId="{E98BE489-A6E7-4D7D-9829-C4773AF8B1BC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time in financial data exploration</a:t>
          </a:r>
        </a:p>
      </dgm:t>
    </dgm:pt>
    <dgm:pt modelId="{9A5D091F-052F-44B2-96D5-46E0DCE4FDBA}" cxnId="{AE82D0D6-94E3-4E73-AD3B-4F52FF6E33B7}" type="parTrans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7FEF0D-7E94-4886-94E4-F8936E5E2B87}" cxnId="{AE82D0D6-94E3-4E73-AD3B-4F52FF6E33B7}" type="sibTrans">
      <dgm:prSet/>
      <dgm:spPr/>
      <dgm:t>
        <a:bodyPr/>
        <a:lstStyle/>
        <a:p>
          <a:endParaRPr lang="en-US"/>
        </a:p>
      </dgm:t>
    </dgm:pt>
    <dgm:pt modelId="{D6CC929A-25FE-4220-ACFA-D9B0A32F1CAC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Modernizes compliance workflows for DTCC</a:t>
          </a:r>
        </a:p>
      </dgm:t>
    </dgm:pt>
    <dgm:pt modelId="{334A0BD4-8C91-49AA-B93D-95117941E0D9}" cxnId="{FA1232F1-C7E1-4FB5-855A-74CF6DF6609E}" type="parTrans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2EB3B8-9BC1-417F-BF7D-663EDFC2AC40}" cxnId="{FA1232F1-C7E1-4FB5-855A-74CF6DF6609E}" type="sibTrans">
      <dgm:prSet/>
      <dgm:spPr/>
      <dgm:t>
        <a:bodyPr/>
        <a:lstStyle/>
        <a:p>
          <a:endParaRPr lang="en-US"/>
        </a:p>
      </dgm:t>
    </dgm:pt>
    <dgm:pt modelId="{E64B2CFA-9CC1-4D40-A11E-40105A87523E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724413-31AD-4EBA-88A5-78E51FE32407}" cxnId="{DD6A1499-3B26-4D54-A170-530D64C818EB}" type="parTrans">
      <dgm:prSet/>
      <dgm:spPr/>
      <dgm:t>
        <a:bodyPr/>
        <a:lstStyle/>
        <a:p>
          <a:endParaRPr lang="en-US"/>
        </a:p>
      </dgm:t>
    </dgm:pt>
    <dgm:pt modelId="{8465F9FF-6E1A-492C-8E4F-49E9C20DDE8A}" cxnId="{DD6A1499-3B26-4D54-A170-530D64C818EB}" type="sibTrans">
      <dgm:prSet/>
      <dgm:spPr/>
      <dgm:t>
        <a:bodyPr/>
        <a:lstStyle/>
        <a:p>
          <a:endParaRPr lang="en-US"/>
        </a:p>
      </dgm:t>
    </dgm:pt>
    <dgm:pt modelId="{618D95DE-DA0E-4B4F-835C-03BADE4AB18D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Rejects unrelated queries to prevent hallucination</a:t>
          </a:r>
        </a:p>
      </dgm:t>
    </dgm:pt>
    <dgm:pt modelId="{D551251F-D79D-4F25-AF45-3B1CEE07898D}" cxnId="{F430B73D-43B9-488B-87DB-7E5C829ECD02}" type="parTrans">
      <dgm:prSet/>
      <dgm:spPr/>
      <dgm:t>
        <a:bodyPr/>
        <a:lstStyle/>
        <a:p>
          <a:endParaRPr lang="en-IN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940D07-12CC-4329-82D8-7E8936FE1126}" cxnId="{F430B73D-43B9-488B-87DB-7E5C829ECD02}" type="sibTrans">
      <dgm:prSet/>
      <dgm:spPr/>
      <dgm:t>
        <a:bodyPr/>
        <a:lstStyle/>
        <a:p>
          <a:endParaRPr lang="en-IN"/>
        </a:p>
      </dgm:t>
    </dgm:pt>
    <dgm:pt modelId="{D0D05423-DCCB-47A0-AF98-AE8AC424FA46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Modular and Extensible Design</a:t>
          </a:r>
        </a:p>
      </dgm:t>
    </dgm:pt>
    <dgm:pt modelId="{C72D2FA6-7B5C-434B-B929-DD702069E8CA}" cxnId="{43C46208-1B2E-4024-B408-E1B90F0468BD}" type="parTrans">
      <dgm:prSet/>
      <dgm:spPr/>
      <dgm:t>
        <a:bodyPr/>
        <a:lstStyle/>
        <a:p>
          <a:endParaRPr lang="en-IN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477448-D00E-4DA6-9E0C-48B542F27261}" cxnId="{43C46208-1B2E-4024-B408-E1B90F0468BD}" type="sibTrans">
      <dgm:prSet/>
      <dgm:spPr/>
      <dgm:t>
        <a:bodyPr/>
        <a:lstStyle/>
        <a:p>
          <a:endParaRPr lang="en-IN"/>
        </a:p>
      </dgm:t>
    </dgm:pt>
    <dgm:pt modelId="{EBD02C9D-5AD7-40C9-9E97-7C391967FF94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Mitigates bias through diverse data sources</a:t>
          </a:r>
        </a:p>
      </dgm:t>
    </dgm:pt>
    <dgm:pt modelId="{E9E69DA2-F9BA-4232-8C3C-59E7641E308E}" cxnId="{23F43044-48D3-4FB2-ACED-F764125C229D}" type="parTrans">
      <dgm:prSet/>
      <dgm:spPr/>
      <dgm:t>
        <a:bodyPr/>
        <a:lstStyle/>
        <a:p>
          <a:endParaRPr lang="en-IN"/>
        </a:p>
      </dgm:t>
    </dgm:pt>
    <dgm:pt modelId="{9CAAD74F-092A-4004-B52C-0AD24F50FA68}" cxnId="{23F43044-48D3-4FB2-ACED-F764125C229D}" type="sibTrans">
      <dgm:prSet/>
      <dgm:spPr/>
      <dgm:t>
        <a:bodyPr/>
        <a:lstStyle/>
        <a:p>
          <a:endParaRPr lang="en-IN"/>
        </a:p>
      </dgm:t>
    </dgm:pt>
    <dgm:pt modelId="{432935A2-59C1-4D27-865A-B748301FEB8F}">
      <dgm:prSet custT="1"/>
      <dgm:spPr/>
      <dgm:t>
        <a:bodyPr/>
        <a:lstStyle/>
        <a:p>
          <a:r>
            <a:rPr lang="en-IN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Decoupled Architecture</a:t>
          </a:r>
        </a:p>
      </dgm:t>
    </dgm:pt>
    <dgm:pt modelId="{BD5A66C1-DD55-4371-8F61-24629B7464DE}" cxnId="{3E9524FD-AA2A-4617-94E3-FC130F066A87}" type="parTrans">
      <dgm:prSet/>
      <dgm:spPr/>
      <dgm:t>
        <a:bodyPr/>
        <a:lstStyle/>
        <a:p>
          <a:endParaRPr lang="en-IN"/>
        </a:p>
      </dgm:t>
    </dgm:pt>
    <dgm:pt modelId="{096CC402-A8DF-4434-A11F-A97E6D413ABA}" cxnId="{3E9524FD-AA2A-4617-94E3-FC130F066A87}" type="sibTrans">
      <dgm:prSet/>
      <dgm:spPr/>
      <dgm:t>
        <a:bodyPr/>
        <a:lstStyle/>
        <a:p>
          <a:endParaRPr lang="en-IN"/>
        </a:p>
      </dgm:t>
    </dgm:pt>
    <dgm:pt modelId="{F10DA698-2D79-426D-8D2A-DF66E5BC13FE}">
      <dgm:prSet custT="1"/>
      <dgm:spPr/>
      <dgm:t>
        <a:bodyPr/>
        <a:lstStyle/>
        <a:p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Privacy &amp; Security</a:t>
          </a:r>
        </a:p>
      </dgm:t>
    </dgm:pt>
    <dgm:pt modelId="{CF7D4EFB-3CBF-418F-85CA-2C963D2E0BF7}" cxnId="{58B5C166-1ECE-4734-BF74-FA5D04672EC3}" type="parTrans">
      <dgm:prSet/>
      <dgm:spPr/>
      <dgm:t>
        <a:bodyPr/>
        <a:lstStyle/>
        <a:p>
          <a:endParaRPr lang="en-IN"/>
        </a:p>
      </dgm:t>
    </dgm:pt>
    <dgm:pt modelId="{4BCA62F1-713F-4269-810A-D22ADB394D2E}" cxnId="{58B5C166-1ECE-4734-BF74-FA5D04672EC3}" type="sibTrans">
      <dgm:prSet/>
      <dgm:spPr/>
      <dgm:t>
        <a:bodyPr/>
        <a:lstStyle/>
        <a:p>
          <a:endParaRPr lang="en-IN"/>
        </a:p>
      </dgm:t>
    </dgm:pt>
    <dgm:pt modelId="{9D8101DE-6626-4D68-9E52-7095850BB0B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queries are processed without storing personal data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F1FC6C-1B3E-4DE3-A7F1-396B90EE4846}" cxnId="{02D19139-8F29-4CDB-835E-5D7190EB584F}" type="parTrans">
      <dgm:prSet/>
      <dgm:spPr/>
      <dgm:t>
        <a:bodyPr/>
        <a:lstStyle/>
        <a:p>
          <a:endParaRPr lang="en-IN"/>
        </a:p>
      </dgm:t>
    </dgm:pt>
    <dgm:pt modelId="{AB61561E-77C0-4260-BA35-3BFA789BF861}" cxnId="{02D19139-8F29-4CDB-835E-5D7190EB584F}" type="sibTrans">
      <dgm:prSet/>
      <dgm:spPr/>
      <dgm:t>
        <a:bodyPr/>
        <a:lstStyle/>
        <a:p>
          <a:endParaRPr lang="en-IN"/>
        </a:p>
      </dgm:t>
    </dgm:pt>
    <dgm:pt modelId="{D0AD9111-4192-47B1-B1CC-6210A3F550B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Transparent data sourcing with citations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2DF2C7-E005-47C1-BE86-75C8FA4777FC}" cxnId="{40B57A94-E0C2-44B8-8A90-30F808304474}" type="parTrans">
      <dgm:prSet/>
      <dgm:spPr/>
      <dgm:t>
        <a:bodyPr/>
        <a:lstStyle/>
        <a:p>
          <a:endParaRPr lang="en-IN"/>
        </a:p>
      </dgm:t>
    </dgm:pt>
    <dgm:pt modelId="{3B66978B-0914-4F61-A648-3A5AF3DF1039}" cxnId="{40B57A94-E0C2-44B8-8A90-30F808304474}" type="sibTrans">
      <dgm:prSet/>
      <dgm:spPr/>
      <dgm:t>
        <a:bodyPr/>
        <a:lstStyle/>
        <a:p>
          <a:endParaRPr lang="en-IN"/>
        </a:p>
      </dgm:t>
    </dgm:pt>
    <dgm:pt modelId="{DA3D4543-4AFE-4713-98AE-F483A9D0FE4C}" type="pres">
      <dgm:prSet presAssocID="{F6879900-8025-4927-9DC0-3910D7CDAF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424CA0-B019-4924-A852-ED90F55B88F4}" type="pres">
      <dgm:prSet presAssocID="{C6D79DD6-EE82-401F-AA8D-8B787B760D83}" presName="root" presStyleCnt="0"/>
      <dgm:spPr/>
    </dgm:pt>
    <dgm:pt modelId="{B8B639D0-B730-4305-9BF6-11C99CF23660}" type="pres">
      <dgm:prSet presAssocID="{C6D79DD6-EE82-401F-AA8D-8B787B760D83}" presName="rootComposite" presStyleCnt="0"/>
      <dgm:spPr/>
    </dgm:pt>
    <dgm:pt modelId="{FBD0846D-E322-4F3A-B9C1-199F9196FCF0}" type="pres">
      <dgm:prSet presAssocID="{C6D79DD6-EE82-401F-AA8D-8B787B760D83}" presName="rootText" presStyleLbl="node1" presStyleIdx="0" presStyleCnt="5"/>
      <dgm:spPr/>
    </dgm:pt>
    <dgm:pt modelId="{DC11EE46-73B7-4415-B1B9-F282F5EDFEAE}" type="pres">
      <dgm:prSet presAssocID="{C6D79DD6-EE82-401F-AA8D-8B787B760D83}" presName="rootConnector" presStyleLbl="node1" presStyleIdx="0" presStyleCnt="5"/>
      <dgm:spPr/>
    </dgm:pt>
    <dgm:pt modelId="{B9D91D84-94C8-475A-B658-9C6364485977}" type="pres">
      <dgm:prSet presAssocID="{C6D79DD6-EE82-401F-AA8D-8B787B760D83}" presName="childShape" presStyleCnt="0"/>
      <dgm:spPr/>
    </dgm:pt>
    <dgm:pt modelId="{E36A0FA4-9ADE-449F-B5BC-336667D3BDEA}" type="pres">
      <dgm:prSet presAssocID="{54DCB4D7-B9CC-4DF3-9F1E-78FC5E882945}" presName="Name13" presStyleLbl="parChTrans1D2" presStyleIdx="0" presStyleCnt="10"/>
      <dgm:spPr/>
    </dgm:pt>
    <dgm:pt modelId="{85F4173E-D665-4F93-8335-EC610A3D5237}" type="pres">
      <dgm:prSet presAssocID="{222F036F-25DF-455C-86B1-AE7828857813}" presName="childText" presStyleLbl="bgAcc1" presStyleIdx="0" presStyleCnt="10">
        <dgm:presLayoutVars>
          <dgm:bulletEnabled val="1"/>
        </dgm:presLayoutVars>
      </dgm:prSet>
      <dgm:spPr/>
    </dgm:pt>
    <dgm:pt modelId="{1AB47E79-59C3-44CD-8C4A-137924FC557C}" type="pres">
      <dgm:prSet presAssocID="{B0181154-A21A-47A8-B24F-CFFFEBC1F9E7}" presName="Name13" presStyleLbl="parChTrans1D2" presStyleIdx="1" presStyleCnt="10"/>
      <dgm:spPr/>
    </dgm:pt>
    <dgm:pt modelId="{95A55295-1C1E-4ABA-A9F5-0372AC0D9920}" type="pres">
      <dgm:prSet presAssocID="{1E5199C0-E337-4246-B672-82CF7A5054CD}" presName="childText" presStyleLbl="bgAcc1" presStyleIdx="1" presStyleCnt="10">
        <dgm:presLayoutVars>
          <dgm:bulletEnabled val="1"/>
        </dgm:presLayoutVars>
      </dgm:prSet>
      <dgm:spPr/>
    </dgm:pt>
    <dgm:pt modelId="{BF23E121-B8F6-4834-A904-CCBC79AB7612}" type="pres">
      <dgm:prSet presAssocID="{706937E1-4114-4D3B-A790-51AD1131FA78}" presName="root" presStyleCnt="0"/>
      <dgm:spPr/>
    </dgm:pt>
    <dgm:pt modelId="{9A30C263-60A0-42BD-8063-2078F28DB086}" type="pres">
      <dgm:prSet presAssocID="{706937E1-4114-4D3B-A790-51AD1131FA78}" presName="rootComposite" presStyleCnt="0"/>
      <dgm:spPr/>
    </dgm:pt>
    <dgm:pt modelId="{A1F487B7-4E06-4C34-8F93-C98A48F617FA}" type="pres">
      <dgm:prSet presAssocID="{706937E1-4114-4D3B-A790-51AD1131FA78}" presName="rootText" presStyleLbl="node1" presStyleIdx="1" presStyleCnt="5"/>
      <dgm:spPr/>
    </dgm:pt>
    <dgm:pt modelId="{DADEE43C-D3E8-415A-A56A-E9C5A600CE65}" type="pres">
      <dgm:prSet presAssocID="{706937E1-4114-4D3B-A790-51AD1131FA78}" presName="rootConnector" presStyleLbl="node1" presStyleIdx="1" presStyleCnt="5"/>
      <dgm:spPr/>
    </dgm:pt>
    <dgm:pt modelId="{178DC63C-E2D9-4ECD-9EF2-93E9A7C3FACF}" type="pres">
      <dgm:prSet presAssocID="{706937E1-4114-4D3B-A790-51AD1131FA78}" presName="childShape" presStyleCnt="0"/>
      <dgm:spPr/>
    </dgm:pt>
    <dgm:pt modelId="{53A8FE57-E89E-48C5-99F3-51F5120A23A5}" type="pres">
      <dgm:prSet presAssocID="{D551251F-D79D-4F25-AF45-3B1CEE07898D}" presName="Name13" presStyleLbl="parChTrans1D2" presStyleIdx="2" presStyleCnt="10"/>
      <dgm:spPr/>
    </dgm:pt>
    <dgm:pt modelId="{D5ADC91F-7D40-4EC9-A27F-83929117BC01}" type="pres">
      <dgm:prSet presAssocID="{618D95DE-DA0E-4B4F-835C-03BADE4AB18D}" presName="childText" presStyleLbl="bgAcc1" presStyleIdx="2" presStyleCnt="10">
        <dgm:presLayoutVars>
          <dgm:bulletEnabled val="1"/>
        </dgm:presLayoutVars>
      </dgm:prSet>
      <dgm:spPr/>
    </dgm:pt>
    <dgm:pt modelId="{E2C31391-5ABB-4606-B675-5148FBDBCDDB}" type="pres">
      <dgm:prSet presAssocID="{E9E69DA2-F9BA-4232-8C3C-59E7641E308E}" presName="Name13" presStyleLbl="parChTrans1D2" presStyleIdx="3" presStyleCnt="10"/>
      <dgm:spPr/>
    </dgm:pt>
    <dgm:pt modelId="{27C57A6E-BDB8-4323-93C4-4968FD876564}" type="pres">
      <dgm:prSet presAssocID="{EBD02C9D-5AD7-40C9-9E97-7C391967FF94}" presName="childText" presStyleLbl="bgAcc1" presStyleIdx="3" presStyleCnt="10">
        <dgm:presLayoutVars>
          <dgm:bulletEnabled val="1"/>
        </dgm:presLayoutVars>
      </dgm:prSet>
      <dgm:spPr/>
    </dgm:pt>
    <dgm:pt modelId="{D1D53399-44A1-4D13-8248-8F0786CA01DE}" type="pres">
      <dgm:prSet presAssocID="{2474A54A-8DDB-41DA-8D6B-C62B4D1C1A1A}" presName="root" presStyleCnt="0"/>
      <dgm:spPr/>
    </dgm:pt>
    <dgm:pt modelId="{1BA1F4E5-D954-4427-A99C-155FAD2CFC07}" type="pres">
      <dgm:prSet presAssocID="{2474A54A-8DDB-41DA-8D6B-C62B4D1C1A1A}" presName="rootComposite" presStyleCnt="0"/>
      <dgm:spPr/>
    </dgm:pt>
    <dgm:pt modelId="{55A57BCD-DD0D-4659-BB6E-3564C9FF657A}" type="pres">
      <dgm:prSet presAssocID="{2474A54A-8DDB-41DA-8D6B-C62B4D1C1A1A}" presName="rootText" presStyleLbl="node1" presStyleIdx="2" presStyleCnt="5"/>
      <dgm:spPr/>
    </dgm:pt>
    <dgm:pt modelId="{9054E99A-7557-4805-8E95-42E173713BB1}" type="pres">
      <dgm:prSet presAssocID="{2474A54A-8DDB-41DA-8D6B-C62B4D1C1A1A}" presName="rootConnector" presStyleLbl="node1" presStyleIdx="2" presStyleCnt="5"/>
      <dgm:spPr/>
    </dgm:pt>
    <dgm:pt modelId="{DD4FCCAA-FA82-4040-950F-6B4F710ED79B}" type="pres">
      <dgm:prSet presAssocID="{2474A54A-8DDB-41DA-8D6B-C62B4D1C1A1A}" presName="childShape" presStyleCnt="0"/>
      <dgm:spPr/>
    </dgm:pt>
    <dgm:pt modelId="{0ADA8539-5A45-4444-8E17-2D19C9D42A96}" type="pres">
      <dgm:prSet presAssocID="{9A5D091F-052F-44B2-96D5-46E0DCE4FDBA}" presName="Name13" presStyleLbl="parChTrans1D2" presStyleIdx="4" presStyleCnt="10"/>
      <dgm:spPr/>
    </dgm:pt>
    <dgm:pt modelId="{2EF31E5A-0A06-46F2-AFC8-2A84EC446944}" type="pres">
      <dgm:prSet presAssocID="{E98BE489-A6E7-4D7D-9829-C4773AF8B1BC}" presName="childText" presStyleLbl="bgAcc1" presStyleIdx="4" presStyleCnt="10">
        <dgm:presLayoutVars>
          <dgm:bulletEnabled val="1"/>
        </dgm:presLayoutVars>
      </dgm:prSet>
      <dgm:spPr/>
    </dgm:pt>
    <dgm:pt modelId="{CDF955C2-2331-422A-8B4F-68DD61F02238}" type="pres">
      <dgm:prSet presAssocID="{334A0BD4-8C91-49AA-B93D-95117941E0D9}" presName="Name13" presStyleLbl="parChTrans1D2" presStyleIdx="5" presStyleCnt="10"/>
      <dgm:spPr/>
    </dgm:pt>
    <dgm:pt modelId="{2EA2F348-353A-44B2-9827-54C5B4285DEA}" type="pres">
      <dgm:prSet presAssocID="{D6CC929A-25FE-4220-ACFA-D9B0A32F1CAC}" presName="childText" presStyleLbl="bgAcc1" presStyleIdx="5" presStyleCnt="10">
        <dgm:presLayoutVars>
          <dgm:bulletEnabled val="1"/>
        </dgm:presLayoutVars>
      </dgm:prSet>
      <dgm:spPr/>
    </dgm:pt>
    <dgm:pt modelId="{C851BDA8-40E7-45B1-A7AF-790E9972C20B}" type="pres">
      <dgm:prSet presAssocID="{E64B2CFA-9CC1-4D40-A11E-40105A87523E}" presName="root" presStyleCnt="0"/>
      <dgm:spPr/>
    </dgm:pt>
    <dgm:pt modelId="{D2386731-B683-4863-B6AF-8D6709E6D5BD}" type="pres">
      <dgm:prSet presAssocID="{E64B2CFA-9CC1-4D40-A11E-40105A87523E}" presName="rootComposite" presStyleCnt="0"/>
      <dgm:spPr/>
    </dgm:pt>
    <dgm:pt modelId="{E92654C2-BA85-4346-8134-C7FC5570969B}" type="pres">
      <dgm:prSet presAssocID="{E64B2CFA-9CC1-4D40-A11E-40105A87523E}" presName="rootText" presStyleLbl="node1" presStyleIdx="3" presStyleCnt="5"/>
      <dgm:spPr/>
    </dgm:pt>
    <dgm:pt modelId="{629A05DD-0F9E-499F-8566-0329BA51490E}" type="pres">
      <dgm:prSet presAssocID="{E64B2CFA-9CC1-4D40-A11E-40105A87523E}" presName="rootConnector" presStyleLbl="node1" presStyleIdx="3" presStyleCnt="5"/>
      <dgm:spPr/>
    </dgm:pt>
    <dgm:pt modelId="{CF07C70E-7DFE-4C9D-8BB1-E5ED4CD6E049}" type="pres">
      <dgm:prSet presAssocID="{E64B2CFA-9CC1-4D40-A11E-40105A87523E}" presName="childShape" presStyleCnt="0"/>
      <dgm:spPr/>
    </dgm:pt>
    <dgm:pt modelId="{84DC5F76-359A-4890-A7FE-0859DF54D74D}" type="pres">
      <dgm:prSet presAssocID="{BD5A66C1-DD55-4371-8F61-24629B7464DE}" presName="Name13" presStyleLbl="parChTrans1D2" presStyleIdx="6" presStyleCnt="10"/>
      <dgm:spPr/>
    </dgm:pt>
    <dgm:pt modelId="{6FC7C045-7ACA-43BD-AA24-468547483958}" type="pres">
      <dgm:prSet presAssocID="{432935A2-59C1-4D27-865A-B748301FEB8F}" presName="childText" presStyleLbl="bgAcc1" presStyleIdx="6" presStyleCnt="10">
        <dgm:presLayoutVars>
          <dgm:bulletEnabled val="1"/>
        </dgm:presLayoutVars>
      </dgm:prSet>
      <dgm:spPr/>
    </dgm:pt>
    <dgm:pt modelId="{6598D772-C42E-4A94-B157-DC2FC8133834}" type="pres">
      <dgm:prSet presAssocID="{C72D2FA6-7B5C-434B-B929-DD702069E8CA}" presName="Name13" presStyleLbl="parChTrans1D2" presStyleIdx="7" presStyleCnt="10"/>
      <dgm:spPr/>
    </dgm:pt>
    <dgm:pt modelId="{7E533DB8-362C-44B2-9690-3DE9886D88DD}" type="pres">
      <dgm:prSet presAssocID="{D0D05423-DCCB-47A0-AF98-AE8AC424FA46}" presName="childText" presStyleLbl="bgAcc1" presStyleIdx="7" presStyleCnt="10">
        <dgm:presLayoutVars>
          <dgm:bulletEnabled val="1"/>
        </dgm:presLayoutVars>
      </dgm:prSet>
      <dgm:spPr/>
    </dgm:pt>
    <dgm:pt modelId="{1C7D764C-9332-442E-891F-FB1661FCBDB0}" type="pres">
      <dgm:prSet presAssocID="{F10DA698-2D79-426D-8D2A-DF66E5BC13FE}" presName="root" presStyleCnt="0"/>
      <dgm:spPr/>
    </dgm:pt>
    <dgm:pt modelId="{7EDE388A-A741-4A1E-A359-FD8C8581F4DB}" type="pres">
      <dgm:prSet presAssocID="{F10DA698-2D79-426D-8D2A-DF66E5BC13FE}" presName="rootComposite" presStyleCnt="0"/>
      <dgm:spPr/>
    </dgm:pt>
    <dgm:pt modelId="{881DD3CC-C70E-4E9A-99B9-C07514FAC1B6}" type="pres">
      <dgm:prSet presAssocID="{F10DA698-2D79-426D-8D2A-DF66E5BC13FE}" presName="rootText" presStyleLbl="node1" presStyleIdx="4" presStyleCnt="5"/>
      <dgm:spPr/>
    </dgm:pt>
    <dgm:pt modelId="{3CDA749C-10A8-492E-9B9B-7B3F54079FFC}" type="pres">
      <dgm:prSet presAssocID="{F10DA698-2D79-426D-8D2A-DF66E5BC13FE}" presName="rootConnector" presStyleLbl="node1" presStyleIdx="4" presStyleCnt="5"/>
      <dgm:spPr/>
    </dgm:pt>
    <dgm:pt modelId="{91543FB4-A596-47E8-9533-908FE84546C4}" type="pres">
      <dgm:prSet presAssocID="{F10DA698-2D79-426D-8D2A-DF66E5BC13FE}" presName="childShape" presStyleCnt="0"/>
      <dgm:spPr/>
    </dgm:pt>
    <dgm:pt modelId="{97099555-CE4E-4810-B196-729102725993}" type="pres">
      <dgm:prSet presAssocID="{ED2DF2C7-E005-47C1-BE86-75C8FA4777FC}" presName="Name13" presStyleLbl="parChTrans1D2" presStyleIdx="8" presStyleCnt="10"/>
      <dgm:spPr/>
    </dgm:pt>
    <dgm:pt modelId="{9E7DCF5F-295E-40AD-A456-5805E0845F94}" type="pres">
      <dgm:prSet presAssocID="{D0AD9111-4192-47B1-B1CC-6210A3F550B8}" presName="childText" presStyleLbl="bgAcc1" presStyleIdx="8" presStyleCnt="10">
        <dgm:presLayoutVars>
          <dgm:bulletEnabled val="1"/>
        </dgm:presLayoutVars>
      </dgm:prSet>
      <dgm:spPr/>
    </dgm:pt>
    <dgm:pt modelId="{AD34A67D-F3FB-48D8-AF1B-326C258D8FA3}" type="pres">
      <dgm:prSet presAssocID="{5CF1FC6C-1B3E-4DE3-A7F1-396B90EE4846}" presName="Name13" presStyleLbl="parChTrans1D2" presStyleIdx="9" presStyleCnt="10"/>
      <dgm:spPr/>
    </dgm:pt>
    <dgm:pt modelId="{6E073897-3538-457B-9891-063B2AF91386}" type="pres">
      <dgm:prSet presAssocID="{9D8101DE-6626-4D68-9E52-7095850BB0BB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43C46208-1B2E-4024-B408-E1B90F0468BD}" srcId="{E64B2CFA-9CC1-4D40-A11E-40105A87523E}" destId="{D0D05423-DCCB-47A0-AF98-AE8AC424FA46}" srcOrd="1" destOrd="0" parTransId="{C72D2FA6-7B5C-434B-B929-DD702069E8CA}" sibTransId="{5A477448-D00E-4DA6-9E0C-48B542F27261}"/>
    <dgm:cxn modelId="{AE183D14-33E6-44FB-A535-CD265C5225F1}" type="presOf" srcId="{B0181154-A21A-47A8-B24F-CFFFEBC1F9E7}" destId="{1AB47E79-59C3-44CD-8C4A-137924FC557C}" srcOrd="0" destOrd="0" presId="urn:microsoft.com/office/officeart/2005/8/layout/hierarchy3"/>
    <dgm:cxn modelId="{A0194A18-C0EB-4F47-B334-6EA401E16F02}" type="presOf" srcId="{C6D79DD6-EE82-401F-AA8D-8B787B760D83}" destId="{FBD0846D-E322-4F3A-B9C1-199F9196FCF0}" srcOrd="0" destOrd="0" presId="urn:microsoft.com/office/officeart/2005/8/layout/hierarchy3"/>
    <dgm:cxn modelId="{281E5918-3993-4DF3-872F-BDC253503F1B}" type="presOf" srcId="{D0D05423-DCCB-47A0-AF98-AE8AC424FA46}" destId="{7E533DB8-362C-44B2-9690-3DE9886D88DD}" srcOrd="0" destOrd="0" presId="urn:microsoft.com/office/officeart/2005/8/layout/hierarchy3"/>
    <dgm:cxn modelId="{BFBF1319-7F93-45D3-8A01-1797019B30D6}" type="presOf" srcId="{ED2DF2C7-E005-47C1-BE86-75C8FA4777FC}" destId="{97099555-CE4E-4810-B196-729102725993}" srcOrd="0" destOrd="0" presId="urn:microsoft.com/office/officeart/2005/8/layout/hierarchy3"/>
    <dgm:cxn modelId="{B06F5222-1CA6-452F-B5E9-174613A92CBF}" type="presOf" srcId="{1E5199C0-E337-4246-B672-82CF7A5054CD}" destId="{95A55295-1C1E-4ABA-A9F5-0372AC0D9920}" srcOrd="0" destOrd="0" presId="urn:microsoft.com/office/officeart/2005/8/layout/hierarchy3"/>
    <dgm:cxn modelId="{7B3E9225-01B9-4D40-9660-E3AEE6FDB6C2}" type="presOf" srcId="{54DCB4D7-B9CC-4DF3-9F1E-78FC5E882945}" destId="{E36A0FA4-9ADE-449F-B5BC-336667D3BDEA}" srcOrd="0" destOrd="0" presId="urn:microsoft.com/office/officeart/2005/8/layout/hierarchy3"/>
    <dgm:cxn modelId="{DA5B7826-4DAA-413D-8FD1-2F0E2299219D}" type="presOf" srcId="{D551251F-D79D-4F25-AF45-3B1CEE07898D}" destId="{53A8FE57-E89E-48C5-99F3-51F5120A23A5}" srcOrd="0" destOrd="0" presId="urn:microsoft.com/office/officeart/2005/8/layout/hierarchy3"/>
    <dgm:cxn modelId="{A32D9736-BC06-46FE-903F-883EB1466131}" srcId="{F6879900-8025-4927-9DC0-3910D7CDAFF1}" destId="{2474A54A-8DDB-41DA-8D6B-C62B4D1C1A1A}" srcOrd="2" destOrd="0" parTransId="{808B4D34-1904-4143-806F-AC7D0519BC59}" sibTransId="{50A89323-1401-45E0-A69B-42A358C4C1A1}"/>
    <dgm:cxn modelId="{02D19139-8F29-4CDB-835E-5D7190EB584F}" srcId="{F10DA698-2D79-426D-8D2A-DF66E5BC13FE}" destId="{9D8101DE-6626-4D68-9E52-7095850BB0BB}" srcOrd="1" destOrd="0" parTransId="{5CF1FC6C-1B3E-4DE3-A7F1-396B90EE4846}" sibTransId="{AB61561E-77C0-4260-BA35-3BFA789BF861}"/>
    <dgm:cxn modelId="{B9A9BC3C-7F03-43F7-BE42-6432545B4786}" type="presOf" srcId="{D6CC929A-25FE-4220-ACFA-D9B0A32F1CAC}" destId="{2EA2F348-353A-44B2-9827-54C5B4285DEA}" srcOrd="0" destOrd="0" presId="urn:microsoft.com/office/officeart/2005/8/layout/hierarchy3"/>
    <dgm:cxn modelId="{F430B73D-43B9-488B-87DB-7E5C829ECD02}" srcId="{706937E1-4114-4D3B-A790-51AD1131FA78}" destId="{618D95DE-DA0E-4B4F-835C-03BADE4AB18D}" srcOrd="0" destOrd="0" parTransId="{D551251F-D79D-4F25-AF45-3B1CEE07898D}" sibTransId="{4D940D07-12CC-4329-82D8-7E8936FE1126}"/>
    <dgm:cxn modelId="{270D5261-CDB8-4B3B-B365-99BE1F3067B9}" type="presOf" srcId="{C6D79DD6-EE82-401F-AA8D-8B787B760D83}" destId="{DC11EE46-73B7-4415-B1B9-F282F5EDFEAE}" srcOrd="1" destOrd="0" presId="urn:microsoft.com/office/officeart/2005/8/layout/hierarchy3"/>
    <dgm:cxn modelId="{B171A743-4978-44E5-8121-0D053D81E248}" type="presOf" srcId="{432935A2-59C1-4D27-865A-B748301FEB8F}" destId="{6FC7C045-7ACA-43BD-AA24-468547483958}" srcOrd="0" destOrd="0" presId="urn:microsoft.com/office/officeart/2005/8/layout/hierarchy3"/>
    <dgm:cxn modelId="{23F43044-48D3-4FB2-ACED-F764125C229D}" srcId="{706937E1-4114-4D3B-A790-51AD1131FA78}" destId="{EBD02C9D-5AD7-40C9-9E97-7C391967FF94}" srcOrd="1" destOrd="0" parTransId="{E9E69DA2-F9BA-4232-8C3C-59E7641E308E}" sibTransId="{9CAAD74F-092A-4004-B52C-0AD24F50FA68}"/>
    <dgm:cxn modelId="{F8A5EF45-9CA2-4B01-B583-1D6A56319D88}" type="presOf" srcId="{F10DA698-2D79-426D-8D2A-DF66E5BC13FE}" destId="{3CDA749C-10A8-492E-9B9B-7B3F54079FFC}" srcOrd="1" destOrd="0" presId="urn:microsoft.com/office/officeart/2005/8/layout/hierarchy3"/>
    <dgm:cxn modelId="{58B5C166-1ECE-4734-BF74-FA5D04672EC3}" srcId="{F6879900-8025-4927-9DC0-3910D7CDAFF1}" destId="{F10DA698-2D79-426D-8D2A-DF66E5BC13FE}" srcOrd="4" destOrd="0" parTransId="{CF7D4EFB-3CBF-418F-85CA-2C963D2E0BF7}" sibTransId="{4BCA62F1-713F-4269-810A-D22ADB394D2E}"/>
    <dgm:cxn modelId="{42AA146A-3683-4754-B41B-4CE3E05DDC4B}" type="presOf" srcId="{E9E69DA2-F9BA-4232-8C3C-59E7641E308E}" destId="{E2C31391-5ABB-4606-B675-5148FBDBCDDB}" srcOrd="0" destOrd="0" presId="urn:microsoft.com/office/officeart/2005/8/layout/hierarchy3"/>
    <dgm:cxn modelId="{61EB216A-3CB3-4799-A4EA-F9E8BAA098C8}" type="presOf" srcId="{9D8101DE-6626-4D68-9E52-7095850BB0BB}" destId="{6E073897-3538-457B-9891-063B2AF91386}" srcOrd="0" destOrd="0" presId="urn:microsoft.com/office/officeart/2005/8/layout/hierarchy3"/>
    <dgm:cxn modelId="{48434F4A-41E0-46EF-97AD-DFCB5FD4992E}" type="presOf" srcId="{334A0BD4-8C91-49AA-B93D-95117941E0D9}" destId="{CDF955C2-2331-422A-8B4F-68DD61F02238}" srcOrd="0" destOrd="0" presId="urn:microsoft.com/office/officeart/2005/8/layout/hierarchy3"/>
    <dgm:cxn modelId="{6B65C06A-AA79-44FF-ACBB-933A5A5DE187}" type="presOf" srcId="{5CF1FC6C-1B3E-4DE3-A7F1-396B90EE4846}" destId="{AD34A67D-F3FB-48D8-AF1B-326C258D8FA3}" srcOrd="0" destOrd="0" presId="urn:microsoft.com/office/officeart/2005/8/layout/hierarchy3"/>
    <dgm:cxn modelId="{8994B06E-6611-478E-A93C-01728E9B5858}" type="presOf" srcId="{706937E1-4114-4D3B-A790-51AD1131FA78}" destId="{DADEE43C-D3E8-415A-A56A-E9C5A600CE65}" srcOrd="1" destOrd="0" presId="urn:microsoft.com/office/officeart/2005/8/layout/hierarchy3"/>
    <dgm:cxn modelId="{B3316251-B1DA-4785-8010-2099A673B448}" type="presOf" srcId="{E64B2CFA-9CC1-4D40-A11E-40105A87523E}" destId="{E92654C2-BA85-4346-8134-C7FC5570969B}" srcOrd="0" destOrd="0" presId="urn:microsoft.com/office/officeart/2005/8/layout/hierarchy3"/>
    <dgm:cxn modelId="{35376C75-DC35-448E-A1B2-FD72D62392C1}" srcId="{C6D79DD6-EE82-401F-AA8D-8B787B760D83}" destId="{1E5199C0-E337-4246-B672-82CF7A5054CD}" srcOrd="1" destOrd="0" parTransId="{B0181154-A21A-47A8-B24F-CFFFEBC1F9E7}" sibTransId="{DD75FC52-3CD8-4D86-90D5-1E0FEF4A8752}"/>
    <dgm:cxn modelId="{3BD00A7F-A6A3-4B36-B844-5A1938D701FB}" type="presOf" srcId="{706937E1-4114-4D3B-A790-51AD1131FA78}" destId="{A1F487B7-4E06-4C34-8F93-C98A48F617FA}" srcOrd="0" destOrd="0" presId="urn:microsoft.com/office/officeart/2005/8/layout/hierarchy3"/>
    <dgm:cxn modelId="{0C875E7F-A21A-4EBD-9555-2E5DEA4EE64D}" type="presOf" srcId="{618D95DE-DA0E-4B4F-835C-03BADE4AB18D}" destId="{D5ADC91F-7D40-4EC9-A27F-83929117BC01}" srcOrd="0" destOrd="0" presId="urn:microsoft.com/office/officeart/2005/8/layout/hierarchy3"/>
    <dgm:cxn modelId="{EFE7A986-407A-4A03-9317-B34E014CBC0D}" type="presOf" srcId="{2474A54A-8DDB-41DA-8D6B-C62B4D1C1A1A}" destId="{9054E99A-7557-4805-8E95-42E173713BB1}" srcOrd="1" destOrd="0" presId="urn:microsoft.com/office/officeart/2005/8/layout/hierarchy3"/>
    <dgm:cxn modelId="{CDC27D8B-FD22-4FFE-833B-F6E210114F92}" type="presOf" srcId="{C72D2FA6-7B5C-434B-B929-DD702069E8CA}" destId="{6598D772-C42E-4A94-B157-DC2FC8133834}" srcOrd="0" destOrd="0" presId="urn:microsoft.com/office/officeart/2005/8/layout/hierarchy3"/>
    <dgm:cxn modelId="{40B57A94-E0C2-44B8-8A90-30F808304474}" srcId="{F10DA698-2D79-426D-8D2A-DF66E5BC13FE}" destId="{D0AD9111-4192-47B1-B1CC-6210A3F550B8}" srcOrd="0" destOrd="0" parTransId="{ED2DF2C7-E005-47C1-BE86-75C8FA4777FC}" sibTransId="{3B66978B-0914-4F61-A648-3A5AF3DF1039}"/>
    <dgm:cxn modelId="{FCDAD496-FE72-41C9-B2FA-D907B87A676C}" srcId="{F6879900-8025-4927-9DC0-3910D7CDAFF1}" destId="{706937E1-4114-4D3B-A790-51AD1131FA78}" srcOrd="1" destOrd="0" parTransId="{37D017D8-54E8-4ED6-8F61-478102E6E25B}" sibTransId="{CD971696-336A-4E98-9B91-2E5066A9ABED}"/>
    <dgm:cxn modelId="{DD6A1499-3B26-4D54-A170-530D64C818EB}" srcId="{F6879900-8025-4927-9DC0-3910D7CDAFF1}" destId="{E64B2CFA-9CC1-4D40-A11E-40105A87523E}" srcOrd="3" destOrd="0" parTransId="{A7724413-31AD-4EBA-88A5-78E51FE32407}" sibTransId="{8465F9FF-6E1A-492C-8E4F-49E9C20DDE8A}"/>
    <dgm:cxn modelId="{E10E3DB4-B769-43CB-86D5-52A9B3B4D94A}" type="presOf" srcId="{EBD02C9D-5AD7-40C9-9E97-7C391967FF94}" destId="{27C57A6E-BDB8-4323-93C4-4968FD876564}" srcOrd="0" destOrd="0" presId="urn:microsoft.com/office/officeart/2005/8/layout/hierarchy3"/>
    <dgm:cxn modelId="{66C0E0B6-5D40-4809-980D-F92640B3C1D8}" type="presOf" srcId="{9A5D091F-052F-44B2-96D5-46E0DCE4FDBA}" destId="{0ADA8539-5A45-4444-8E17-2D19C9D42A96}" srcOrd="0" destOrd="0" presId="urn:microsoft.com/office/officeart/2005/8/layout/hierarchy3"/>
    <dgm:cxn modelId="{699AD7B7-BB5C-4BB2-A225-0F5C422B03A1}" type="presOf" srcId="{F10DA698-2D79-426D-8D2A-DF66E5BC13FE}" destId="{881DD3CC-C70E-4E9A-99B9-C07514FAC1B6}" srcOrd="0" destOrd="0" presId="urn:microsoft.com/office/officeart/2005/8/layout/hierarchy3"/>
    <dgm:cxn modelId="{381A74C2-D4C6-4363-A40B-EA75111CDB20}" type="presOf" srcId="{D0AD9111-4192-47B1-B1CC-6210A3F550B8}" destId="{9E7DCF5F-295E-40AD-A456-5805E0845F94}" srcOrd="0" destOrd="0" presId="urn:microsoft.com/office/officeart/2005/8/layout/hierarchy3"/>
    <dgm:cxn modelId="{9DF103C3-B74C-4817-84A2-710D8ED3A173}" type="presOf" srcId="{E98BE489-A6E7-4D7D-9829-C4773AF8B1BC}" destId="{2EF31E5A-0A06-46F2-AFC8-2A84EC446944}" srcOrd="0" destOrd="0" presId="urn:microsoft.com/office/officeart/2005/8/layout/hierarchy3"/>
    <dgm:cxn modelId="{5B9596CF-E58F-445E-ABD1-B694399A6170}" type="presOf" srcId="{2474A54A-8DDB-41DA-8D6B-C62B4D1C1A1A}" destId="{55A57BCD-DD0D-4659-BB6E-3564C9FF657A}" srcOrd="0" destOrd="0" presId="urn:microsoft.com/office/officeart/2005/8/layout/hierarchy3"/>
    <dgm:cxn modelId="{BDCAB3D3-82F7-46C5-9B5D-FE59DC6DEF9A}" type="presOf" srcId="{E64B2CFA-9CC1-4D40-A11E-40105A87523E}" destId="{629A05DD-0F9E-499F-8566-0329BA51490E}" srcOrd="1" destOrd="0" presId="urn:microsoft.com/office/officeart/2005/8/layout/hierarchy3"/>
    <dgm:cxn modelId="{7F6AB9D3-6C0A-4CCB-BD01-28301DFE84E7}" srcId="{F6879900-8025-4927-9DC0-3910D7CDAFF1}" destId="{C6D79DD6-EE82-401F-AA8D-8B787B760D83}" srcOrd="0" destOrd="0" parTransId="{6212D338-1941-4228-AB00-D600576C89FD}" sibTransId="{F3536B1D-FC6A-438D-A15E-E5EEB76B33E6}"/>
    <dgm:cxn modelId="{5C886DD4-5801-4E17-B0E0-45D5F3A9AD70}" type="presOf" srcId="{F6879900-8025-4927-9DC0-3910D7CDAFF1}" destId="{DA3D4543-4AFE-4713-98AE-F483A9D0FE4C}" srcOrd="0" destOrd="0" presId="urn:microsoft.com/office/officeart/2005/8/layout/hierarchy3"/>
    <dgm:cxn modelId="{D1112DD6-3D85-4DC1-A7D9-D0FD81C1B034}" type="presOf" srcId="{222F036F-25DF-455C-86B1-AE7828857813}" destId="{85F4173E-D665-4F93-8335-EC610A3D5237}" srcOrd="0" destOrd="0" presId="urn:microsoft.com/office/officeart/2005/8/layout/hierarchy3"/>
    <dgm:cxn modelId="{AE82D0D6-94E3-4E73-AD3B-4F52FF6E33B7}" srcId="{2474A54A-8DDB-41DA-8D6B-C62B4D1C1A1A}" destId="{E98BE489-A6E7-4D7D-9829-C4773AF8B1BC}" srcOrd="0" destOrd="0" parTransId="{9A5D091F-052F-44B2-96D5-46E0DCE4FDBA}" sibTransId="{357FEF0D-7E94-4886-94E4-F8936E5E2B87}"/>
    <dgm:cxn modelId="{EBDB7BDE-6F4F-4636-8AFD-4A598D49083D}" srcId="{C6D79DD6-EE82-401F-AA8D-8B787B760D83}" destId="{222F036F-25DF-455C-86B1-AE7828857813}" srcOrd="0" destOrd="0" parTransId="{54DCB4D7-B9CC-4DF3-9F1E-78FC5E882945}" sibTransId="{01E088E5-9DD5-4ADB-811C-F34A747ABB37}"/>
    <dgm:cxn modelId="{FA1232F1-C7E1-4FB5-855A-74CF6DF6609E}" srcId="{2474A54A-8DDB-41DA-8D6B-C62B4D1C1A1A}" destId="{D6CC929A-25FE-4220-ACFA-D9B0A32F1CAC}" srcOrd="1" destOrd="0" parTransId="{334A0BD4-8C91-49AA-B93D-95117941E0D9}" sibTransId="{A12EB3B8-9BC1-417F-BF7D-663EDFC2AC40}"/>
    <dgm:cxn modelId="{DFD5BBF2-9C68-4DE1-A9E3-AC0ED555ED1A}" type="presOf" srcId="{BD5A66C1-DD55-4371-8F61-24629B7464DE}" destId="{84DC5F76-359A-4890-A7FE-0859DF54D74D}" srcOrd="0" destOrd="0" presId="urn:microsoft.com/office/officeart/2005/8/layout/hierarchy3"/>
    <dgm:cxn modelId="{3E9524FD-AA2A-4617-94E3-FC130F066A87}" srcId="{E64B2CFA-9CC1-4D40-A11E-40105A87523E}" destId="{432935A2-59C1-4D27-865A-B748301FEB8F}" srcOrd="0" destOrd="0" parTransId="{BD5A66C1-DD55-4371-8F61-24629B7464DE}" sibTransId="{096CC402-A8DF-4434-A11F-A97E6D413ABA}"/>
    <dgm:cxn modelId="{FB14AC56-56F5-401A-946B-DF612B87D4E0}" type="presParOf" srcId="{DA3D4543-4AFE-4713-98AE-F483A9D0FE4C}" destId="{D2424CA0-B019-4924-A852-ED90F55B88F4}" srcOrd="0" destOrd="0" presId="urn:microsoft.com/office/officeart/2005/8/layout/hierarchy3"/>
    <dgm:cxn modelId="{18DE8165-9A60-4F6F-A926-01A5EF81CB69}" type="presParOf" srcId="{D2424CA0-B019-4924-A852-ED90F55B88F4}" destId="{B8B639D0-B730-4305-9BF6-11C99CF23660}" srcOrd="0" destOrd="0" presId="urn:microsoft.com/office/officeart/2005/8/layout/hierarchy3"/>
    <dgm:cxn modelId="{89941892-15BF-45F1-A1E8-59B330B36E4C}" type="presParOf" srcId="{B8B639D0-B730-4305-9BF6-11C99CF23660}" destId="{FBD0846D-E322-4F3A-B9C1-199F9196FCF0}" srcOrd="0" destOrd="0" presId="urn:microsoft.com/office/officeart/2005/8/layout/hierarchy3"/>
    <dgm:cxn modelId="{93D365EB-6F85-4087-90CA-88F177B3F732}" type="presParOf" srcId="{B8B639D0-B730-4305-9BF6-11C99CF23660}" destId="{DC11EE46-73B7-4415-B1B9-F282F5EDFEAE}" srcOrd="1" destOrd="0" presId="urn:microsoft.com/office/officeart/2005/8/layout/hierarchy3"/>
    <dgm:cxn modelId="{35A1E5E5-B32C-4A9F-8772-067B876253C2}" type="presParOf" srcId="{D2424CA0-B019-4924-A852-ED90F55B88F4}" destId="{B9D91D84-94C8-475A-B658-9C6364485977}" srcOrd="1" destOrd="0" presId="urn:microsoft.com/office/officeart/2005/8/layout/hierarchy3"/>
    <dgm:cxn modelId="{8308679D-AC9E-42DC-B0D0-9D932761CBB0}" type="presParOf" srcId="{B9D91D84-94C8-475A-B658-9C6364485977}" destId="{E36A0FA4-9ADE-449F-B5BC-336667D3BDEA}" srcOrd="0" destOrd="0" presId="urn:microsoft.com/office/officeart/2005/8/layout/hierarchy3"/>
    <dgm:cxn modelId="{1B47152C-6FC2-4042-9898-9A29C19AAABF}" type="presParOf" srcId="{B9D91D84-94C8-475A-B658-9C6364485977}" destId="{85F4173E-D665-4F93-8335-EC610A3D5237}" srcOrd="1" destOrd="0" presId="urn:microsoft.com/office/officeart/2005/8/layout/hierarchy3"/>
    <dgm:cxn modelId="{D2982860-F3CD-4EB1-8737-16A251C72C6B}" type="presParOf" srcId="{B9D91D84-94C8-475A-B658-9C6364485977}" destId="{1AB47E79-59C3-44CD-8C4A-137924FC557C}" srcOrd="2" destOrd="0" presId="urn:microsoft.com/office/officeart/2005/8/layout/hierarchy3"/>
    <dgm:cxn modelId="{DE778501-CE1E-49D4-984B-44338F26A656}" type="presParOf" srcId="{B9D91D84-94C8-475A-B658-9C6364485977}" destId="{95A55295-1C1E-4ABA-A9F5-0372AC0D9920}" srcOrd="3" destOrd="0" presId="urn:microsoft.com/office/officeart/2005/8/layout/hierarchy3"/>
    <dgm:cxn modelId="{A7E8D645-6F6B-4C98-9D53-FAFA85A0DF0C}" type="presParOf" srcId="{DA3D4543-4AFE-4713-98AE-F483A9D0FE4C}" destId="{BF23E121-B8F6-4834-A904-CCBC79AB7612}" srcOrd="1" destOrd="0" presId="urn:microsoft.com/office/officeart/2005/8/layout/hierarchy3"/>
    <dgm:cxn modelId="{9C7D4B38-6DA3-4278-BC77-E2D573B448FD}" type="presParOf" srcId="{BF23E121-B8F6-4834-A904-CCBC79AB7612}" destId="{9A30C263-60A0-42BD-8063-2078F28DB086}" srcOrd="0" destOrd="0" presId="urn:microsoft.com/office/officeart/2005/8/layout/hierarchy3"/>
    <dgm:cxn modelId="{E1B6B48D-2F83-488E-8287-870D6B6CA21D}" type="presParOf" srcId="{9A30C263-60A0-42BD-8063-2078F28DB086}" destId="{A1F487B7-4E06-4C34-8F93-C98A48F617FA}" srcOrd="0" destOrd="0" presId="urn:microsoft.com/office/officeart/2005/8/layout/hierarchy3"/>
    <dgm:cxn modelId="{B6D51554-22BC-49BB-8582-8C07C1DB5F41}" type="presParOf" srcId="{9A30C263-60A0-42BD-8063-2078F28DB086}" destId="{DADEE43C-D3E8-415A-A56A-E9C5A600CE65}" srcOrd="1" destOrd="0" presId="urn:microsoft.com/office/officeart/2005/8/layout/hierarchy3"/>
    <dgm:cxn modelId="{1F250AF3-FE6B-4BB0-94F5-21079E187FF2}" type="presParOf" srcId="{BF23E121-B8F6-4834-A904-CCBC79AB7612}" destId="{178DC63C-E2D9-4ECD-9EF2-93E9A7C3FACF}" srcOrd="1" destOrd="0" presId="urn:microsoft.com/office/officeart/2005/8/layout/hierarchy3"/>
    <dgm:cxn modelId="{18C69063-70F4-4C27-AF85-9E021345907A}" type="presParOf" srcId="{178DC63C-E2D9-4ECD-9EF2-93E9A7C3FACF}" destId="{53A8FE57-E89E-48C5-99F3-51F5120A23A5}" srcOrd="0" destOrd="0" presId="urn:microsoft.com/office/officeart/2005/8/layout/hierarchy3"/>
    <dgm:cxn modelId="{1C13350D-CE8F-4DF0-9658-CE16E1ECDDA7}" type="presParOf" srcId="{178DC63C-E2D9-4ECD-9EF2-93E9A7C3FACF}" destId="{D5ADC91F-7D40-4EC9-A27F-83929117BC01}" srcOrd="1" destOrd="0" presId="urn:microsoft.com/office/officeart/2005/8/layout/hierarchy3"/>
    <dgm:cxn modelId="{1B633753-4765-491B-AED5-08090B28CCAB}" type="presParOf" srcId="{178DC63C-E2D9-4ECD-9EF2-93E9A7C3FACF}" destId="{E2C31391-5ABB-4606-B675-5148FBDBCDDB}" srcOrd="2" destOrd="0" presId="urn:microsoft.com/office/officeart/2005/8/layout/hierarchy3"/>
    <dgm:cxn modelId="{D2CF0D3D-B24B-4FD7-BE79-AEFE752E53FE}" type="presParOf" srcId="{178DC63C-E2D9-4ECD-9EF2-93E9A7C3FACF}" destId="{27C57A6E-BDB8-4323-93C4-4968FD876564}" srcOrd="3" destOrd="0" presId="urn:microsoft.com/office/officeart/2005/8/layout/hierarchy3"/>
    <dgm:cxn modelId="{B49969C2-C955-4DD0-8A83-8641DF344610}" type="presParOf" srcId="{DA3D4543-4AFE-4713-98AE-F483A9D0FE4C}" destId="{D1D53399-44A1-4D13-8248-8F0786CA01DE}" srcOrd="2" destOrd="0" presId="urn:microsoft.com/office/officeart/2005/8/layout/hierarchy3"/>
    <dgm:cxn modelId="{F9C85CAA-A925-46C9-AE9C-3019D86A759F}" type="presParOf" srcId="{D1D53399-44A1-4D13-8248-8F0786CA01DE}" destId="{1BA1F4E5-D954-4427-A99C-155FAD2CFC07}" srcOrd="0" destOrd="0" presId="urn:microsoft.com/office/officeart/2005/8/layout/hierarchy3"/>
    <dgm:cxn modelId="{0A71D258-D1B2-4FF8-A4E5-27335C38F1EC}" type="presParOf" srcId="{1BA1F4E5-D954-4427-A99C-155FAD2CFC07}" destId="{55A57BCD-DD0D-4659-BB6E-3564C9FF657A}" srcOrd="0" destOrd="0" presId="urn:microsoft.com/office/officeart/2005/8/layout/hierarchy3"/>
    <dgm:cxn modelId="{F293BA87-B3B0-4512-BDEF-E724919516D5}" type="presParOf" srcId="{1BA1F4E5-D954-4427-A99C-155FAD2CFC07}" destId="{9054E99A-7557-4805-8E95-42E173713BB1}" srcOrd="1" destOrd="0" presId="urn:microsoft.com/office/officeart/2005/8/layout/hierarchy3"/>
    <dgm:cxn modelId="{A125A425-77F5-4130-AE20-FBE5294484F5}" type="presParOf" srcId="{D1D53399-44A1-4D13-8248-8F0786CA01DE}" destId="{DD4FCCAA-FA82-4040-950F-6B4F710ED79B}" srcOrd="1" destOrd="0" presId="urn:microsoft.com/office/officeart/2005/8/layout/hierarchy3"/>
    <dgm:cxn modelId="{E43439D5-0A40-4024-92B6-BB46EF04A0FA}" type="presParOf" srcId="{DD4FCCAA-FA82-4040-950F-6B4F710ED79B}" destId="{0ADA8539-5A45-4444-8E17-2D19C9D42A96}" srcOrd="0" destOrd="0" presId="urn:microsoft.com/office/officeart/2005/8/layout/hierarchy3"/>
    <dgm:cxn modelId="{5A055C36-D29A-4915-A326-D498C4175C16}" type="presParOf" srcId="{DD4FCCAA-FA82-4040-950F-6B4F710ED79B}" destId="{2EF31E5A-0A06-46F2-AFC8-2A84EC446944}" srcOrd="1" destOrd="0" presId="urn:microsoft.com/office/officeart/2005/8/layout/hierarchy3"/>
    <dgm:cxn modelId="{EC0DDF92-1299-415E-9FC0-7B4F093DFFE7}" type="presParOf" srcId="{DD4FCCAA-FA82-4040-950F-6B4F710ED79B}" destId="{CDF955C2-2331-422A-8B4F-68DD61F02238}" srcOrd="2" destOrd="0" presId="urn:microsoft.com/office/officeart/2005/8/layout/hierarchy3"/>
    <dgm:cxn modelId="{CEC865FD-E5C8-435F-8A75-A76076CE1C29}" type="presParOf" srcId="{DD4FCCAA-FA82-4040-950F-6B4F710ED79B}" destId="{2EA2F348-353A-44B2-9827-54C5B4285DEA}" srcOrd="3" destOrd="0" presId="urn:microsoft.com/office/officeart/2005/8/layout/hierarchy3"/>
    <dgm:cxn modelId="{DF027E56-B3F6-405E-AECC-9336A16D4FD5}" type="presParOf" srcId="{DA3D4543-4AFE-4713-98AE-F483A9D0FE4C}" destId="{C851BDA8-40E7-45B1-A7AF-790E9972C20B}" srcOrd="3" destOrd="0" presId="urn:microsoft.com/office/officeart/2005/8/layout/hierarchy3"/>
    <dgm:cxn modelId="{F793B26F-3CDF-4F69-A0D5-A00B281AB64B}" type="presParOf" srcId="{C851BDA8-40E7-45B1-A7AF-790E9972C20B}" destId="{D2386731-B683-4863-B6AF-8D6709E6D5BD}" srcOrd="0" destOrd="0" presId="urn:microsoft.com/office/officeart/2005/8/layout/hierarchy3"/>
    <dgm:cxn modelId="{B3949216-5044-4A63-B29E-EE67DB1C37EF}" type="presParOf" srcId="{D2386731-B683-4863-B6AF-8D6709E6D5BD}" destId="{E92654C2-BA85-4346-8134-C7FC5570969B}" srcOrd="0" destOrd="0" presId="urn:microsoft.com/office/officeart/2005/8/layout/hierarchy3"/>
    <dgm:cxn modelId="{227E0D86-6494-4440-9017-3814CABD721E}" type="presParOf" srcId="{D2386731-B683-4863-B6AF-8D6709E6D5BD}" destId="{629A05DD-0F9E-499F-8566-0329BA51490E}" srcOrd="1" destOrd="0" presId="urn:microsoft.com/office/officeart/2005/8/layout/hierarchy3"/>
    <dgm:cxn modelId="{4B3DB8F6-70E4-4F64-94B5-4780B71D7F89}" type="presParOf" srcId="{C851BDA8-40E7-45B1-A7AF-790E9972C20B}" destId="{CF07C70E-7DFE-4C9D-8BB1-E5ED4CD6E049}" srcOrd="1" destOrd="0" presId="urn:microsoft.com/office/officeart/2005/8/layout/hierarchy3"/>
    <dgm:cxn modelId="{19DD6170-B0A0-4273-9751-051B6A068D80}" type="presParOf" srcId="{CF07C70E-7DFE-4C9D-8BB1-E5ED4CD6E049}" destId="{84DC5F76-359A-4890-A7FE-0859DF54D74D}" srcOrd="0" destOrd="0" presId="urn:microsoft.com/office/officeart/2005/8/layout/hierarchy3"/>
    <dgm:cxn modelId="{BCD7366E-60F8-4A9A-A6D0-88682A55DC16}" type="presParOf" srcId="{CF07C70E-7DFE-4C9D-8BB1-E5ED4CD6E049}" destId="{6FC7C045-7ACA-43BD-AA24-468547483958}" srcOrd="1" destOrd="0" presId="urn:microsoft.com/office/officeart/2005/8/layout/hierarchy3"/>
    <dgm:cxn modelId="{BC17AC57-A637-4196-A028-80586EBA6744}" type="presParOf" srcId="{CF07C70E-7DFE-4C9D-8BB1-E5ED4CD6E049}" destId="{6598D772-C42E-4A94-B157-DC2FC8133834}" srcOrd="2" destOrd="0" presId="urn:microsoft.com/office/officeart/2005/8/layout/hierarchy3"/>
    <dgm:cxn modelId="{89475E5C-A1A8-45C0-AC0B-C96FA96D7326}" type="presParOf" srcId="{CF07C70E-7DFE-4C9D-8BB1-E5ED4CD6E049}" destId="{7E533DB8-362C-44B2-9690-3DE9886D88DD}" srcOrd="3" destOrd="0" presId="urn:microsoft.com/office/officeart/2005/8/layout/hierarchy3"/>
    <dgm:cxn modelId="{1A9E683B-794F-4B41-AC4A-1F7F1ACCADD0}" type="presParOf" srcId="{DA3D4543-4AFE-4713-98AE-F483A9D0FE4C}" destId="{1C7D764C-9332-442E-891F-FB1661FCBDB0}" srcOrd="4" destOrd="0" presId="urn:microsoft.com/office/officeart/2005/8/layout/hierarchy3"/>
    <dgm:cxn modelId="{587A016D-9F86-4109-9475-AEF2883E32FA}" type="presParOf" srcId="{1C7D764C-9332-442E-891F-FB1661FCBDB0}" destId="{7EDE388A-A741-4A1E-A359-FD8C8581F4DB}" srcOrd="0" destOrd="0" presId="urn:microsoft.com/office/officeart/2005/8/layout/hierarchy3"/>
    <dgm:cxn modelId="{3AC64CBD-4546-4942-809A-67125A35CFB4}" type="presParOf" srcId="{7EDE388A-A741-4A1E-A359-FD8C8581F4DB}" destId="{881DD3CC-C70E-4E9A-99B9-C07514FAC1B6}" srcOrd="0" destOrd="0" presId="urn:microsoft.com/office/officeart/2005/8/layout/hierarchy3"/>
    <dgm:cxn modelId="{D50DA0CD-B70D-4C31-A8A8-3AD4E95E4167}" type="presParOf" srcId="{7EDE388A-A741-4A1E-A359-FD8C8581F4DB}" destId="{3CDA749C-10A8-492E-9B9B-7B3F54079FFC}" srcOrd="1" destOrd="0" presId="urn:microsoft.com/office/officeart/2005/8/layout/hierarchy3"/>
    <dgm:cxn modelId="{594650FD-EBC9-4FB1-9B52-A69F2CD850C8}" type="presParOf" srcId="{1C7D764C-9332-442E-891F-FB1661FCBDB0}" destId="{91543FB4-A596-47E8-9533-908FE84546C4}" srcOrd="1" destOrd="0" presId="urn:microsoft.com/office/officeart/2005/8/layout/hierarchy3"/>
    <dgm:cxn modelId="{5A691820-2BEC-4356-8EE5-1CD49DB07315}" type="presParOf" srcId="{91543FB4-A596-47E8-9533-908FE84546C4}" destId="{97099555-CE4E-4810-B196-729102725993}" srcOrd="0" destOrd="0" presId="urn:microsoft.com/office/officeart/2005/8/layout/hierarchy3"/>
    <dgm:cxn modelId="{2D85680C-5B96-4DC4-BED4-519D9091E42D}" type="presParOf" srcId="{91543FB4-A596-47E8-9533-908FE84546C4}" destId="{9E7DCF5F-295E-40AD-A456-5805E0845F94}" srcOrd="1" destOrd="0" presId="urn:microsoft.com/office/officeart/2005/8/layout/hierarchy3"/>
    <dgm:cxn modelId="{FE420BB9-37E0-40FF-BE58-4D7EEF1A99B6}" type="presParOf" srcId="{91543FB4-A596-47E8-9533-908FE84546C4}" destId="{AD34A67D-F3FB-48D8-AF1B-326C258D8FA3}" srcOrd="2" destOrd="0" presId="urn:microsoft.com/office/officeart/2005/8/layout/hierarchy3"/>
    <dgm:cxn modelId="{92FB58D8-14E9-4C10-A811-FFEF01ACDC27}" type="presParOf" srcId="{91543FB4-A596-47E8-9533-908FE84546C4}" destId="{6E073897-3538-457B-9891-063B2AF9138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368171" cy="3940877"/>
        <a:chOff x="0" y="0"/>
        <a:chExt cx="9368171" cy="3940877"/>
      </a:xfrm>
    </dsp:grpSpPr>
    <dsp:sp modelId="{C08E7677-C688-4092-9980-0EF8AF5B061A}">
      <dsp:nvSpPr>
        <dsp:cNvPr id="3" name="Rounded Rectangle 2"/>
        <dsp:cNvSpPr/>
      </dsp:nvSpPr>
      <dsp:spPr bwMode="white">
        <a:xfrm>
          <a:off x="0" y="1244405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0" y="1244405"/>
        <a:ext cx="1960780" cy="1245095"/>
      </dsp:txXfrm>
    </dsp:sp>
    <dsp:sp modelId="{FFB0E582-894F-413D-8ED2-00AC55943CB8}">
      <dsp:nvSpPr>
        <dsp:cNvPr id="4" name="Rounded Rectangle 3"/>
        <dsp:cNvSpPr/>
      </dsp:nvSpPr>
      <dsp:spPr bwMode="white">
        <a:xfrm>
          <a:off x="217864" y="1451376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accent3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Financial data is fragmented across sources (corporate actions, stock metrics, news)</a:t>
          </a:r>
          <a:endParaRPr>
            <a:solidFill>
              <a:schemeClr val="dk1"/>
            </a:solidFill>
          </a:endParaRPr>
        </a:p>
      </dsp:txBody>
      <dsp:txXfrm>
        <a:off x="217864" y="1451376"/>
        <a:ext cx="1960780" cy="1245095"/>
      </dsp:txXfrm>
    </dsp:sp>
    <dsp:sp modelId="{5B8DC1B3-109A-4B1B-97B0-35A454002E88}">
      <dsp:nvSpPr>
        <dsp:cNvPr id="5" name="Rounded Rectangle 4"/>
        <dsp:cNvSpPr/>
      </dsp:nvSpPr>
      <dsp:spPr bwMode="white">
        <a:xfrm>
          <a:off x="2396509" y="1244405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2396509" y="1244405"/>
        <a:ext cx="1960780" cy="1245095"/>
      </dsp:txXfrm>
    </dsp:sp>
    <dsp:sp modelId="{F4130F0F-A78F-4EBD-9664-B4D21DCA501D}">
      <dsp:nvSpPr>
        <dsp:cNvPr id="6" name="Rounded Rectangle 5"/>
        <dsp:cNvSpPr/>
      </dsp:nvSpPr>
      <dsp:spPr bwMode="white">
        <a:xfrm>
          <a:off x="2614373" y="1451376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accent3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 regulatory document analysis is slow and error-prone.</a:t>
          </a:r>
          <a:endParaRPr>
            <a:solidFill>
              <a:schemeClr val="dk1"/>
            </a:solidFill>
          </a:endParaRPr>
        </a:p>
      </dsp:txBody>
      <dsp:txXfrm>
        <a:off x="2614373" y="1451376"/>
        <a:ext cx="1960780" cy="1245095"/>
      </dsp:txXfrm>
    </dsp:sp>
    <dsp:sp modelId="{16C1D85F-CC4E-49BF-8B8C-E5168F3DF40A}">
      <dsp:nvSpPr>
        <dsp:cNvPr id="7" name="Rounded Rectangle 6"/>
        <dsp:cNvSpPr/>
      </dsp:nvSpPr>
      <dsp:spPr bwMode="white">
        <a:xfrm>
          <a:off x="4793018" y="1244405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4793018" y="1244405"/>
        <a:ext cx="1960780" cy="1245095"/>
      </dsp:txXfrm>
    </dsp:sp>
    <dsp:sp modelId="{1C605405-BF75-4CB8-83F0-39903C044EB0}">
      <dsp:nvSpPr>
        <dsp:cNvPr id="8" name="Rounded Rectangle 7"/>
        <dsp:cNvSpPr/>
      </dsp:nvSpPr>
      <dsp:spPr bwMode="white">
        <a:xfrm>
          <a:off x="5010882" y="1451376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accent3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Compliance teams struggle with dense regulatory PDFs</a:t>
          </a:r>
          <a:endParaRPr>
            <a:solidFill>
              <a:schemeClr val="dk1"/>
            </a:solidFill>
          </a:endParaRPr>
        </a:p>
      </dsp:txBody>
      <dsp:txXfrm>
        <a:off x="5010882" y="1451376"/>
        <a:ext cx="1960780" cy="1245095"/>
      </dsp:txXfrm>
    </dsp:sp>
    <dsp:sp modelId="{68EA5FBC-6781-4EAE-B648-2707892FFB58}">
      <dsp:nvSpPr>
        <dsp:cNvPr id="9" name="Rounded Rectangle 8"/>
        <dsp:cNvSpPr/>
      </dsp:nvSpPr>
      <dsp:spPr bwMode="white">
        <a:xfrm>
          <a:off x="7189527" y="1244405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7189527" y="1244405"/>
        <a:ext cx="1960780" cy="1245095"/>
      </dsp:txXfrm>
    </dsp:sp>
    <dsp:sp modelId="{110A2793-01B2-4994-97B4-F5BB19C7D6E9}">
      <dsp:nvSpPr>
        <dsp:cNvPr id="10" name="Rounded Rectangle 9"/>
        <dsp:cNvSpPr/>
      </dsp:nvSpPr>
      <dsp:spPr bwMode="white">
        <a:xfrm>
          <a:off x="7407391" y="1451376"/>
          <a:ext cx="1960780" cy="1245095"/>
        </a:xfrm>
        <a:prstGeom prst="roundRect">
          <a:avLst>
            <a:gd name="adj" fmla="val 10000"/>
          </a:avLst>
        </a:prstGeom>
      </dsp:spPr>
      <dsp:style>
        <a:lnRef idx="2">
          <a:schemeClr val="accent3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Investors lack unified, real-time stock analysis tools</a:t>
          </a:r>
          <a:endParaRPr>
            <a:solidFill>
              <a:schemeClr val="dk1"/>
            </a:solidFill>
          </a:endParaRPr>
        </a:p>
      </dsp:txBody>
      <dsp:txXfrm>
        <a:off x="7407391" y="1451376"/>
        <a:ext cx="1960780" cy="1245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410701" cy="4324571"/>
        <a:chOff x="0" y="0"/>
        <a:chExt cx="9410701" cy="4324571"/>
      </a:xfrm>
    </dsp:grpSpPr>
    <dsp:sp modelId="{1990B6F2-B7EA-4A6D-812F-72A5E6097453}">
      <dsp:nvSpPr>
        <dsp:cNvPr id="3" name="Oval 2"/>
        <dsp:cNvSpPr/>
      </dsp:nvSpPr>
      <dsp:spPr bwMode="white">
        <a:xfrm>
          <a:off x="115756" y="167"/>
          <a:ext cx="1215534" cy="1215534"/>
        </a:xfrm>
        <a:prstGeom prst="ellipse">
          <a:avLst/>
        </a:prstGeom>
      </dsp:spPr>
      <dsp:style>
        <a:lnRef idx="0">
          <a:schemeClr val="dk2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115756" y="167"/>
        <a:ext cx="1215534" cy="1215534"/>
      </dsp:txXfrm>
    </dsp:sp>
    <dsp:sp modelId="{A4148845-B998-4E59-AD0B-E0DC66CFDD54}">
      <dsp:nvSpPr>
        <dsp:cNvPr id="4" name="Rectangles 3"/>
        <dsp:cNvSpPr/>
      </dsp:nvSpPr>
      <dsp:spPr bwMode="white">
        <a:xfrm>
          <a:off x="371018" y="255429"/>
          <a:ext cx="705009" cy="705009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2">
            <a:alpha val="0"/>
          </a:schemeClr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371018" y="255429"/>
        <a:ext cx="705009" cy="705009"/>
      </dsp:txXfrm>
    </dsp:sp>
    <dsp:sp modelId="{0E359B92-420C-4093-891B-9F1D18D270BA}">
      <dsp:nvSpPr>
        <dsp:cNvPr id="5" name="Rectangles 4"/>
        <dsp:cNvSpPr/>
      </dsp:nvSpPr>
      <dsp:spPr bwMode="white">
        <a:xfrm>
          <a:off x="1591761" y="167"/>
          <a:ext cx="2865186" cy="12155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Unified System:</a:t>
          </a:r>
          <a:r>
            <a: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Three specialized AI features for stock research, compliance, and market analysis</a:t>
          </a:r>
          <a:endParaRPr lang="en-US" sz="1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1761" y="167"/>
        <a:ext cx="2865186" cy="1215534"/>
      </dsp:txXfrm>
    </dsp:sp>
    <dsp:sp modelId="{0904EB4D-02BC-4E50-929A-D797A1A17495}">
      <dsp:nvSpPr>
        <dsp:cNvPr id="6" name="Oval 5"/>
        <dsp:cNvSpPr/>
      </dsp:nvSpPr>
      <dsp:spPr bwMode="white">
        <a:xfrm>
          <a:off x="4956184" y="167"/>
          <a:ext cx="1215534" cy="1215534"/>
        </a:xfrm>
        <a:prstGeom prst="ellipse">
          <a:avLst/>
        </a:prstGeom>
      </dsp:spPr>
      <dsp:style>
        <a:lnRef idx="0">
          <a:schemeClr val="dk2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4956184" y="167"/>
        <a:ext cx="1215534" cy="1215534"/>
      </dsp:txXfrm>
    </dsp:sp>
    <dsp:sp modelId="{9882AAFB-D046-4101-A9DE-E8074C4978F3}">
      <dsp:nvSpPr>
        <dsp:cNvPr id="7" name="Rectangles 6"/>
        <dsp:cNvSpPr/>
      </dsp:nvSpPr>
      <dsp:spPr bwMode="white">
        <a:xfrm>
          <a:off x="5211446" y="255429"/>
          <a:ext cx="705009" cy="705009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2">
            <a:alpha val="0"/>
          </a:schemeClr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5211446" y="255429"/>
        <a:ext cx="705009" cy="705009"/>
      </dsp:txXfrm>
    </dsp:sp>
    <dsp:sp modelId="{29A53BD5-DA33-4C7C-AA1B-E87F176B5DBE}">
      <dsp:nvSpPr>
        <dsp:cNvPr id="8" name="Rectangles 7"/>
        <dsp:cNvSpPr/>
      </dsp:nvSpPr>
      <dsp:spPr bwMode="white">
        <a:xfrm>
          <a:off x="6432189" y="167"/>
          <a:ext cx="2865186" cy="12155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StockSage Bot:</a:t>
          </a:r>
          <a:r>
            <a:rPr lang="en-IN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Real-time corporate actions, stock metrics, and summaries</a:t>
          </a:r>
          <a:endParaRPr lang="en-US" sz="15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32189" y="167"/>
        <a:ext cx="2865186" cy="1215534"/>
      </dsp:txXfrm>
    </dsp:sp>
    <dsp:sp modelId="{D046BC22-7DB4-48F3-9990-85FEB746D44E}">
      <dsp:nvSpPr>
        <dsp:cNvPr id="9" name="Oval 8"/>
        <dsp:cNvSpPr/>
      </dsp:nvSpPr>
      <dsp:spPr bwMode="white">
        <a:xfrm>
          <a:off x="115756" y="1554519"/>
          <a:ext cx="1215534" cy="1215534"/>
        </a:xfrm>
        <a:prstGeom prst="ellipse">
          <a:avLst/>
        </a:prstGeom>
      </dsp:spPr>
      <dsp:style>
        <a:lnRef idx="0">
          <a:schemeClr val="dk2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115756" y="1554519"/>
        <a:ext cx="1215534" cy="1215534"/>
      </dsp:txXfrm>
    </dsp:sp>
    <dsp:sp modelId="{03C9E975-DDB2-4D3D-AF3E-A5EA57866483}">
      <dsp:nvSpPr>
        <dsp:cNvPr id="10" name="Rectangles 9"/>
        <dsp:cNvSpPr/>
      </dsp:nvSpPr>
      <dsp:spPr bwMode="white">
        <a:xfrm>
          <a:off x="371018" y="1809781"/>
          <a:ext cx="705009" cy="705009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2">
            <a:alpha val="0"/>
          </a:schemeClr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371018" y="1809781"/>
        <a:ext cx="705009" cy="705009"/>
      </dsp:txXfrm>
    </dsp:sp>
    <dsp:sp modelId="{91DFF252-5040-48DC-855B-AEAB61EA6FBC}">
      <dsp:nvSpPr>
        <dsp:cNvPr id="11" name="Rectangles 10"/>
        <dsp:cNvSpPr/>
      </dsp:nvSpPr>
      <dsp:spPr bwMode="white">
        <a:xfrm>
          <a:off x="1591761" y="1554519"/>
          <a:ext cx="2865186" cy="12155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Compliance Regulation Assistant:</a:t>
          </a:r>
          <a:r>
            <a: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Regulatory document analysis with summarization and comparison</a:t>
          </a:r>
          <a:endParaRPr lang="en-US" sz="1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1761" y="1554519"/>
        <a:ext cx="2865186" cy="1215534"/>
      </dsp:txXfrm>
    </dsp:sp>
    <dsp:sp modelId="{7740621F-AE4F-4BF4-BF94-1EC7CE88B13B}">
      <dsp:nvSpPr>
        <dsp:cNvPr id="12" name="Oval 11"/>
        <dsp:cNvSpPr/>
      </dsp:nvSpPr>
      <dsp:spPr bwMode="white">
        <a:xfrm>
          <a:off x="4956184" y="1554519"/>
          <a:ext cx="1215534" cy="1215534"/>
        </a:xfrm>
        <a:prstGeom prst="ellipse">
          <a:avLst/>
        </a:prstGeom>
      </dsp:spPr>
      <dsp:style>
        <a:lnRef idx="0">
          <a:schemeClr val="dk2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4956184" y="1554519"/>
        <a:ext cx="1215534" cy="1215534"/>
      </dsp:txXfrm>
    </dsp:sp>
    <dsp:sp modelId="{D3A76FDD-21EA-4536-BBA5-FDB80E9A2338}">
      <dsp:nvSpPr>
        <dsp:cNvPr id="13" name="Rectangles 12"/>
        <dsp:cNvSpPr/>
      </dsp:nvSpPr>
      <dsp:spPr bwMode="white">
        <a:xfrm>
          <a:off x="5211446" y="1809781"/>
          <a:ext cx="705009" cy="705009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2">
            <a:alpha val="0"/>
          </a:schemeClr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5211446" y="1809781"/>
        <a:ext cx="705009" cy="705009"/>
      </dsp:txXfrm>
    </dsp:sp>
    <dsp:sp modelId="{95014736-178D-40DC-8642-268D13E94733}">
      <dsp:nvSpPr>
        <dsp:cNvPr id="14" name="Rectangles 13"/>
        <dsp:cNvSpPr/>
      </dsp:nvSpPr>
      <dsp:spPr bwMode="white">
        <a:xfrm>
          <a:off x="6432189" y="1554519"/>
          <a:ext cx="2865186" cy="12155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GenAI MarketView:</a:t>
          </a:r>
          <a:r>
            <a:rPr lang="en-IN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Interactive dashboard for stock insights and news clustering</a:t>
          </a:r>
          <a:endParaRPr lang="en-US" sz="15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32189" y="1554519"/>
        <a:ext cx="2865186" cy="1215534"/>
      </dsp:txXfrm>
    </dsp:sp>
    <dsp:sp modelId="{2451D0B1-2DDE-4F87-BA88-2381A076D049}">
      <dsp:nvSpPr>
        <dsp:cNvPr id="15" name="Oval 14"/>
        <dsp:cNvSpPr/>
      </dsp:nvSpPr>
      <dsp:spPr bwMode="white">
        <a:xfrm>
          <a:off x="115756" y="3108871"/>
          <a:ext cx="1215534" cy="1215534"/>
        </a:xfrm>
        <a:prstGeom prst="ellipse">
          <a:avLst/>
        </a:prstGeom>
      </dsp:spPr>
      <dsp:style>
        <a:lnRef idx="0">
          <a:schemeClr val="dk2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115756" y="3108871"/>
        <a:ext cx="1215534" cy="1215534"/>
      </dsp:txXfrm>
    </dsp:sp>
    <dsp:sp modelId="{0C200BF8-33A3-4134-9D6B-317E070765B5}">
      <dsp:nvSpPr>
        <dsp:cNvPr id="16" name="Rectangles 15"/>
        <dsp:cNvSpPr/>
      </dsp:nvSpPr>
      <dsp:spPr bwMode="white">
        <a:xfrm>
          <a:off x="371018" y="3364133"/>
          <a:ext cx="705009" cy="705009"/>
        </a:xfrm>
        <a:prstGeom prst="rect">
          <a:avLst/>
        </a:prstGeom>
        <a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2">
            <a:alpha val="0"/>
          </a:schemeClr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371018" y="3364133"/>
        <a:ext cx="705009" cy="705009"/>
      </dsp:txXfrm>
    </dsp:sp>
    <dsp:sp modelId="{3F950249-638F-42FA-B5BE-BD95A5BFDC9B}">
      <dsp:nvSpPr>
        <dsp:cNvPr id="17" name="Rectangles 16"/>
        <dsp:cNvSpPr/>
      </dsp:nvSpPr>
      <dsp:spPr bwMode="white">
        <a:xfrm>
          <a:off x="1591761" y="3108871"/>
          <a:ext cx="2865186" cy="121553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Middleware:</a:t>
          </a:r>
          <a:r>
            <a:rPr lang="en-IN" sz="1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MCP server connects LLMs to data sources (yFinance, Finnhub, AWS RDS)</a:t>
          </a:r>
          <a:endParaRPr lang="en-US" sz="15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1761" y="3108871"/>
        <a:ext cx="2865186" cy="1215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712998" cy="4787660"/>
        <a:chOff x="0" y="0"/>
        <a:chExt cx="9712998" cy="4787660"/>
      </a:xfrm>
    </dsp:grpSpPr>
    <dsp:sp modelId="{FBD0846D-E322-4F3A-B9C1-199F9196FCF0}">
      <dsp:nvSpPr>
        <dsp:cNvPr id="3" name="Rounded Rectangle 2"/>
        <dsp:cNvSpPr/>
      </dsp:nvSpPr>
      <dsp:spPr bwMode="white">
        <a:xfrm>
          <a:off x="0" y="977351"/>
          <a:ext cx="1618833" cy="809417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28575" tIns="19050" rIns="28575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Innovation &amp; Creativity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77351"/>
        <a:ext cx="1618833" cy="809417"/>
      </dsp:txXfrm>
    </dsp:sp>
    <dsp:sp modelId="{E36A0FA4-9ADE-449F-B5BC-336667D3BDEA}">
      <dsp:nvSpPr>
        <dsp:cNvPr id="5" name="Freeform 4"/>
        <dsp:cNvSpPr/>
      </dsp:nvSpPr>
      <dsp:spPr bwMode="white">
        <a:xfrm>
          <a:off x="161883" y="1786768"/>
          <a:ext cx="161883" cy="607062"/>
        </a:xfrm>
        <a:custGeom>
          <a:avLst/>
          <a:gdLst/>
          <a:ahLst/>
          <a:cxnLst/>
          <a:pathLst>
            <a:path w="255" h="956">
              <a:moveTo>
                <a:pt x="0" y="0"/>
              </a:moveTo>
              <a:lnTo>
                <a:pt x="0" y="956"/>
              </a:lnTo>
              <a:lnTo>
                <a:pt x="255" y="956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161883" y="1786768"/>
        <a:ext cx="161883" cy="607062"/>
      </dsp:txXfrm>
    </dsp:sp>
    <dsp:sp modelId="{85F4173E-D665-4F93-8335-EC610A3D5237}">
      <dsp:nvSpPr>
        <dsp:cNvPr id="6" name="Rounded Rectangle 5"/>
        <dsp:cNvSpPr/>
      </dsp:nvSpPr>
      <dsp:spPr bwMode="white">
        <a:xfrm>
          <a:off x="323767" y="198912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Unified chatbot system with modular architecture</a:t>
          </a:r>
          <a:endParaRPr>
            <a:solidFill>
              <a:schemeClr val="dk1"/>
            </a:solidFill>
          </a:endParaRPr>
        </a:p>
      </dsp:txBody>
      <dsp:txXfrm>
        <a:off x="323767" y="1989122"/>
        <a:ext cx="1295066" cy="809417"/>
      </dsp:txXfrm>
    </dsp:sp>
    <dsp:sp modelId="{1AB47E79-59C3-44CD-8C4A-137924FC557C}">
      <dsp:nvSpPr>
        <dsp:cNvPr id="7" name="Freeform 6"/>
        <dsp:cNvSpPr/>
      </dsp:nvSpPr>
      <dsp:spPr bwMode="white">
        <a:xfrm>
          <a:off x="161883" y="1786768"/>
          <a:ext cx="161883" cy="1618833"/>
        </a:xfrm>
        <a:custGeom>
          <a:avLst/>
          <a:gdLst/>
          <a:ahLst/>
          <a:cxnLst/>
          <a:pathLst>
            <a:path w="255" h="2549">
              <a:moveTo>
                <a:pt x="0" y="0"/>
              </a:moveTo>
              <a:lnTo>
                <a:pt x="0" y="2549"/>
              </a:lnTo>
              <a:lnTo>
                <a:pt x="255" y="2549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161883" y="1786768"/>
        <a:ext cx="161883" cy="1618833"/>
      </dsp:txXfrm>
    </dsp:sp>
    <dsp:sp modelId="{95A55295-1C1E-4ABA-A9F5-0372AC0D9920}">
      <dsp:nvSpPr>
        <dsp:cNvPr id="8" name="Rounded Rectangle 7"/>
        <dsp:cNvSpPr/>
      </dsp:nvSpPr>
      <dsp:spPr bwMode="white">
        <a:xfrm>
          <a:off x="323767" y="300089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LLM-driven news clustering and regulatory impact analysis</a:t>
          </a:r>
          <a:endParaRPr>
            <a:solidFill>
              <a:schemeClr val="dk1"/>
            </a:solidFill>
          </a:endParaRPr>
        </a:p>
      </dsp:txBody>
      <dsp:txXfrm>
        <a:off x="323767" y="3000892"/>
        <a:ext cx="1295066" cy="809417"/>
      </dsp:txXfrm>
    </dsp:sp>
    <dsp:sp modelId="{A1F487B7-4E06-4C34-8F93-C98A48F617FA}">
      <dsp:nvSpPr>
        <dsp:cNvPr id="9" name="Rounded Rectangle 8"/>
        <dsp:cNvSpPr/>
      </dsp:nvSpPr>
      <dsp:spPr bwMode="white">
        <a:xfrm>
          <a:off x="2023541" y="977351"/>
          <a:ext cx="1618833" cy="809417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28575" tIns="19050" rIns="28575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AI Ethics Consideration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23541" y="977351"/>
        <a:ext cx="1618833" cy="809417"/>
      </dsp:txXfrm>
    </dsp:sp>
    <dsp:sp modelId="{53A8FE57-E89E-48C5-99F3-51F5120A23A5}">
      <dsp:nvSpPr>
        <dsp:cNvPr id="11" name="Freeform 10"/>
        <dsp:cNvSpPr/>
      </dsp:nvSpPr>
      <dsp:spPr bwMode="white">
        <a:xfrm>
          <a:off x="2185425" y="1786768"/>
          <a:ext cx="161883" cy="607062"/>
        </a:xfrm>
        <a:custGeom>
          <a:avLst/>
          <a:gdLst/>
          <a:ahLst/>
          <a:cxnLst/>
          <a:pathLst>
            <a:path w="255" h="956">
              <a:moveTo>
                <a:pt x="0" y="0"/>
              </a:moveTo>
              <a:lnTo>
                <a:pt x="0" y="956"/>
              </a:lnTo>
              <a:lnTo>
                <a:pt x="255" y="956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2185425" y="1786768"/>
        <a:ext cx="161883" cy="607062"/>
      </dsp:txXfrm>
    </dsp:sp>
    <dsp:sp modelId="{D5ADC91F-7D40-4EC9-A27F-83929117BC01}">
      <dsp:nvSpPr>
        <dsp:cNvPr id="12" name="Rounded Rectangle 11"/>
        <dsp:cNvSpPr/>
      </dsp:nvSpPr>
      <dsp:spPr bwMode="white">
        <a:xfrm>
          <a:off x="2347308" y="198912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Rejects unrelated queries to prevent hallucination</a:t>
          </a:r>
          <a:endParaRPr>
            <a:solidFill>
              <a:schemeClr val="dk1"/>
            </a:solidFill>
          </a:endParaRPr>
        </a:p>
      </dsp:txBody>
      <dsp:txXfrm>
        <a:off x="2347308" y="1989122"/>
        <a:ext cx="1295066" cy="809417"/>
      </dsp:txXfrm>
    </dsp:sp>
    <dsp:sp modelId="{E2C31391-5ABB-4606-B675-5148FBDBCDDB}">
      <dsp:nvSpPr>
        <dsp:cNvPr id="13" name="Freeform 12"/>
        <dsp:cNvSpPr/>
      </dsp:nvSpPr>
      <dsp:spPr bwMode="white">
        <a:xfrm>
          <a:off x="2185425" y="1786768"/>
          <a:ext cx="161883" cy="1618833"/>
        </a:xfrm>
        <a:custGeom>
          <a:avLst/>
          <a:gdLst/>
          <a:ahLst/>
          <a:cxnLst/>
          <a:pathLst>
            <a:path w="255" h="2549">
              <a:moveTo>
                <a:pt x="0" y="0"/>
              </a:moveTo>
              <a:lnTo>
                <a:pt x="0" y="2549"/>
              </a:lnTo>
              <a:lnTo>
                <a:pt x="255" y="2549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2185425" y="1786768"/>
        <a:ext cx="161883" cy="1618833"/>
      </dsp:txXfrm>
    </dsp:sp>
    <dsp:sp modelId="{27C57A6E-BDB8-4323-93C4-4968FD876564}">
      <dsp:nvSpPr>
        <dsp:cNvPr id="14" name="Rounded Rectangle 13"/>
        <dsp:cNvSpPr/>
      </dsp:nvSpPr>
      <dsp:spPr bwMode="white">
        <a:xfrm>
          <a:off x="2347308" y="300089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Mitigates bias through diverse data sources</a:t>
          </a:r>
          <a:endParaRPr>
            <a:solidFill>
              <a:schemeClr val="dk1"/>
            </a:solidFill>
          </a:endParaRPr>
        </a:p>
      </dsp:txBody>
      <dsp:txXfrm>
        <a:off x="2347308" y="3000892"/>
        <a:ext cx="1295066" cy="809417"/>
      </dsp:txXfrm>
    </dsp:sp>
    <dsp:sp modelId="{55A57BCD-DD0D-4659-BB6E-3564C9FF657A}">
      <dsp:nvSpPr>
        <dsp:cNvPr id="15" name="Rounded Rectangle 14"/>
        <dsp:cNvSpPr/>
      </dsp:nvSpPr>
      <dsp:spPr bwMode="white">
        <a:xfrm>
          <a:off x="4047082" y="977351"/>
          <a:ext cx="1618833" cy="809417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28575" tIns="19050" rIns="28575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Industry Impact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7082" y="977351"/>
        <a:ext cx="1618833" cy="809417"/>
      </dsp:txXfrm>
    </dsp:sp>
    <dsp:sp modelId="{0ADA8539-5A45-4444-8E17-2D19C9D42A96}">
      <dsp:nvSpPr>
        <dsp:cNvPr id="17" name="Freeform 16"/>
        <dsp:cNvSpPr/>
      </dsp:nvSpPr>
      <dsp:spPr bwMode="white">
        <a:xfrm>
          <a:off x="4208966" y="1786768"/>
          <a:ext cx="161883" cy="607062"/>
        </a:xfrm>
        <a:custGeom>
          <a:avLst/>
          <a:gdLst/>
          <a:ahLst/>
          <a:cxnLst/>
          <a:pathLst>
            <a:path w="255" h="956">
              <a:moveTo>
                <a:pt x="0" y="0"/>
              </a:moveTo>
              <a:lnTo>
                <a:pt x="0" y="956"/>
              </a:lnTo>
              <a:lnTo>
                <a:pt x="255" y="956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4208966" y="1786768"/>
        <a:ext cx="161883" cy="607062"/>
      </dsp:txXfrm>
    </dsp:sp>
    <dsp:sp modelId="{2EF31E5A-0A06-46F2-AFC8-2A84EC446944}">
      <dsp:nvSpPr>
        <dsp:cNvPr id="18" name="Rounded Rectangle 17"/>
        <dsp:cNvSpPr/>
      </dsp:nvSpPr>
      <dsp:spPr bwMode="white">
        <a:xfrm>
          <a:off x="4370849" y="198912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Reduces time in financial data exploration</a:t>
          </a:r>
          <a:endParaRPr>
            <a:solidFill>
              <a:schemeClr val="dk1"/>
            </a:solidFill>
          </a:endParaRPr>
        </a:p>
      </dsp:txBody>
      <dsp:txXfrm>
        <a:off x="4370849" y="1989122"/>
        <a:ext cx="1295066" cy="809417"/>
      </dsp:txXfrm>
    </dsp:sp>
    <dsp:sp modelId="{CDF955C2-2331-422A-8B4F-68DD61F02238}">
      <dsp:nvSpPr>
        <dsp:cNvPr id="19" name="Freeform 18"/>
        <dsp:cNvSpPr/>
      </dsp:nvSpPr>
      <dsp:spPr bwMode="white">
        <a:xfrm>
          <a:off x="4208966" y="1786768"/>
          <a:ext cx="161883" cy="1618833"/>
        </a:xfrm>
        <a:custGeom>
          <a:avLst/>
          <a:gdLst/>
          <a:ahLst/>
          <a:cxnLst/>
          <a:pathLst>
            <a:path w="255" h="2549">
              <a:moveTo>
                <a:pt x="0" y="0"/>
              </a:moveTo>
              <a:lnTo>
                <a:pt x="0" y="2549"/>
              </a:lnTo>
              <a:lnTo>
                <a:pt x="255" y="2549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4208966" y="1786768"/>
        <a:ext cx="161883" cy="1618833"/>
      </dsp:txXfrm>
    </dsp:sp>
    <dsp:sp modelId="{2EA2F348-353A-44B2-9827-54C5B4285DEA}">
      <dsp:nvSpPr>
        <dsp:cNvPr id="20" name="Rounded Rectangle 19"/>
        <dsp:cNvSpPr/>
      </dsp:nvSpPr>
      <dsp:spPr bwMode="white">
        <a:xfrm>
          <a:off x="4370849" y="300089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Modernizes compliance workflows for DTCC</a:t>
          </a:r>
          <a:endParaRPr>
            <a:solidFill>
              <a:schemeClr val="dk1"/>
            </a:solidFill>
          </a:endParaRPr>
        </a:p>
      </dsp:txBody>
      <dsp:txXfrm>
        <a:off x="4370849" y="3000892"/>
        <a:ext cx="1295066" cy="809417"/>
      </dsp:txXfrm>
    </dsp:sp>
    <dsp:sp modelId="{E92654C2-BA85-4346-8134-C7FC5570969B}">
      <dsp:nvSpPr>
        <dsp:cNvPr id="21" name="Rounded Rectangle 20"/>
        <dsp:cNvSpPr/>
      </dsp:nvSpPr>
      <dsp:spPr bwMode="white">
        <a:xfrm>
          <a:off x="6070624" y="977351"/>
          <a:ext cx="1618833" cy="809417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28575" tIns="19050" rIns="28575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  <a:endParaRPr lang="en-US" sz="1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70624" y="977351"/>
        <a:ext cx="1618833" cy="809417"/>
      </dsp:txXfrm>
    </dsp:sp>
    <dsp:sp modelId="{84DC5F76-359A-4890-A7FE-0859DF54D74D}">
      <dsp:nvSpPr>
        <dsp:cNvPr id="23" name="Freeform 22"/>
        <dsp:cNvSpPr/>
      </dsp:nvSpPr>
      <dsp:spPr bwMode="white">
        <a:xfrm>
          <a:off x="6232507" y="1786768"/>
          <a:ext cx="161883" cy="607062"/>
        </a:xfrm>
        <a:custGeom>
          <a:avLst/>
          <a:gdLst/>
          <a:ahLst/>
          <a:cxnLst/>
          <a:pathLst>
            <a:path w="255" h="956">
              <a:moveTo>
                <a:pt x="0" y="0"/>
              </a:moveTo>
              <a:lnTo>
                <a:pt x="0" y="956"/>
              </a:lnTo>
              <a:lnTo>
                <a:pt x="255" y="956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6232507" y="1786768"/>
        <a:ext cx="161883" cy="607062"/>
      </dsp:txXfrm>
    </dsp:sp>
    <dsp:sp modelId="{6FC7C045-7ACA-43BD-AA24-468547483958}">
      <dsp:nvSpPr>
        <dsp:cNvPr id="24" name="Rounded Rectangle 23"/>
        <dsp:cNvSpPr/>
      </dsp:nvSpPr>
      <dsp:spPr bwMode="white">
        <a:xfrm>
          <a:off x="6394390" y="198912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Decoupled Architecture</a:t>
          </a:r>
          <a:endParaRPr>
            <a:solidFill>
              <a:schemeClr val="dk1"/>
            </a:solidFill>
          </a:endParaRPr>
        </a:p>
      </dsp:txBody>
      <dsp:txXfrm>
        <a:off x="6394390" y="1989122"/>
        <a:ext cx="1295066" cy="809417"/>
      </dsp:txXfrm>
    </dsp:sp>
    <dsp:sp modelId="{6598D772-C42E-4A94-B157-DC2FC8133834}">
      <dsp:nvSpPr>
        <dsp:cNvPr id="25" name="Freeform 24"/>
        <dsp:cNvSpPr/>
      </dsp:nvSpPr>
      <dsp:spPr bwMode="white">
        <a:xfrm>
          <a:off x="6232507" y="1786768"/>
          <a:ext cx="161883" cy="1618833"/>
        </a:xfrm>
        <a:custGeom>
          <a:avLst/>
          <a:gdLst/>
          <a:ahLst/>
          <a:cxnLst/>
          <a:pathLst>
            <a:path w="255" h="2549">
              <a:moveTo>
                <a:pt x="0" y="0"/>
              </a:moveTo>
              <a:lnTo>
                <a:pt x="0" y="2549"/>
              </a:lnTo>
              <a:lnTo>
                <a:pt x="255" y="2549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6232507" y="1786768"/>
        <a:ext cx="161883" cy="1618833"/>
      </dsp:txXfrm>
    </dsp:sp>
    <dsp:sp modelId="{7E533DB8-362C-44B2-9690-3DE9886D88DD}">
      <dsp:nvSpPr>
        <dsp:cNvPr id="26" name="Rounded Rectangle 25"/>
        <dsp:cNvSpPr/>
      </dsp:nvSpPr>
      <dsp:spPr bwMode="white">
        <a:xfrm>
          <a:off x="6394390" y="300089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4765" tIns="16510" rIns="24765" bIns="1651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Modular and Extensible Design</a:t>
          </a:r>
          <a:endParaRPr>
            <a:solidFill>
              <a:schemeClr val="dk1"/>
            </a:solidFill>
          </a:endParaRPr>
        </a:p>
      </dsp:txBody>
      <dsp:txXfrm>
        <a:off x="6394390" y="3000892"/>
        <a:ext cx="1295066" cy="809417"/>
      </dsp:txXfrm>
    </dsp:sp>
    <dsp:sp modelId="{881DD3CC-C70E-4E9A-99B9-C07514FAC1B6}">
      <dsp:nvSpPr>
        <dsp:cNvPr id="27" name="Rounded Rectangle 26"/>
        <dsp:cNvSpPr/>
      </dsp:nvSpPr>
      <dsp:spPr bwMode="white">
        <a:xfrm>
          <a:off x="8094165" y="977351"/>
          <a:ext cx="1618833" cy="809417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28575" tIns="19050" rIns="28575" bIns="1905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dirty="0">
              <a:latin typeface="Times New Roman" panose="02020603050405020304" pitchFamily="18" charset="0"/>
              <a:cs typeface="Times New Roman" panose="02020603050405020304" pitchFamily="18" charset="0"/>
            </a:rPr>
            <a:t>Privacy &amp; Security</a:t>
          </a:r>
        </a:p>
      </dsp:txBody>
      <dsp:txXfrm>
        <a:off x="8094165" y="977351"/>
        <a:ext cx="1618833" cy="809417"/>
      </dsp:txXfrm>
    </dsp:sp>
    <dsp:sp modelId="{97099555-CE4E-4810-B196-729102725993}">
      <dsp:nvSpPr>
        <dsp:cNvPr id="29" name="Freeform 28"/>
        <dsp:cNvSpPr/>
      </dsp:nvSpPr>
      <dsp:spPr bwMode="white">
        <a:xfrm>
          <a:off x="8256048" y="1786768"/>
          <a:ext cx="161883" cy="607062"/>
        </a:xfrm>
        <a:custGeom>
          <a:avLst/>
          <a:gdLst/>
          <a:ahLst/>
          <a:cxnLst/>
          <a:pathLst>
            <a:path w="255" h="956">
              <a:moveTo>
                <a:pt x="0" y="0"/>
              </a:moveTo>
              <a:lnTo>
                <a:pt x="0" y="956"/>
              </a:lnTo>
              <a:lnTo>
                <a:pt x="255" y="956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8256048" y="1786768"/>
        <a:ext cx="161883" cy="607062"/>
      </dsp:txXfrm>
    </dsp:sp>
    <dsp:sp modelId="{9E7DCF5F-295E-40AD-A456-5805E0845F94}">
      <dsp:nvSpPr>
        <dsp:cNvPr id="30" name="Rounded Rectangle 29"/>
        <dsp:cNvSpPr/>
      </dsp:nvSpPr>
      <dsp:spPr bwMode="white">
        <a:xfrm>
          <a:off x="8417932" y="198912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2859" tIns="15240" rIns="22859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Transparent data sourcing with citations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7932" y="1989122"/>
        <a:ext cx="1295066" cy="809417"/>
      </dsp:txXfrm>
    </dsp:sp>
    <dsp:sp modelId="{AD34A67D-F3FB-48D8-AF1B-326C258D8FA3}">
      <dsp:nvSpPr>
        <dsp:cNvPr id="31" name="Freeform 30"/>
        <dsp:cNvSpPr/>
      </dsp:nvSpPr>
      <dsp:spPr bwMode="white">
        <a:xfrm>
          <a:off x="8256048" y="1786768"/>
          <a:ext cx="161883" cy="1618833"/>
        </a:xfrm>
        <a:custGeom>
          <a:avLst/>
          <a:gdLst/>
          <a:ahLst/>
          <a:cxnLst/>
          <a:pathLst>
            <a:path w="255" h="2549">
              <a:moveTo>
                <a:pt x="0" y="0"/>
              </a:moveTo>
              <a:lnTo>
                <a:pt x="0" y="2549"/>
              </a:lnTo>
              <a:lnTo>
                <a:pt x="255" y="2549"/>
              </a:lnTo>
            </a:path>
          </a:pathLst>
        </a:custGeom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  <dsp:txXfrm>
        <a:off x="8256048" y="1786768"/>
        <a:ext cx="161883" cy="1618833"/>
      </dsp:txXfrm>
    </dsp:sp>
    <dsp:sp modelId="{6E073897-3538-457B-9891-063B2AF91386}">
      <dsp:nvSpPr>
        <dsp:cNvPr id="32" name="Rounded Rectangle 31"/>
        <dsp:cNvSpPr/>
      </dsp:nvSpPr>
      <dsp:spPr bwMode="white">
        <a:xfrm>
          <a:off x="8417932" y="3000892"/>
          <a:ext cx="1295066" cy="809417"/>
        </a:xfrm>
        <a:prstGeom prst="roundRect">
          <a:avLst>
            <a:gd name="adj" fmla="val 10000"/>
          </a:avLst>
        </a:prstGeom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lIns="22859" tIns="15240" rIns="22859" bIns="15240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queries are processed without storing personal data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17932" y="3000892"/>
        <a:ext cx="1295066" cy="809417"/>
      </dsp:txXfrm>
    </dsp:sp>
    <dsp:sp modelId="{DC11EE46-73B7-4415-B1B9-F282F5EDFEAE}">
      <dsp:nvSpPr>
        <dsp:cNvPr id="4" name="Rounded Rectangle 3" hidden="1"/>
        <dsp:cNvSpPr/>
      </dsp:nvSpPr>
      <dsp:spPr>
        <a:xfrm>
          <a:off x="0" y="977351"/>
          <a:ext cx="323767" cy="809417"/>
        </a:xfrm>
        <a:prstGeom prst="roundRect">
          <a:avLst>
            <a:gd name="adj" fmla="val 10000"/>
          </a:avLst>
        </a:prstGeom>
      </dsp:spPr>
      <dsp:txXfrm>
        <a:off x="0" y="977351"/>
        <a:ext cx="323767" cy="809417"/>
      </dsp:txXfrm>
    </dsp:sp>
    <dsp:sp modelId="{DADEE43C-D3E8-415A-A56A-E9C5A600CE65}">
      <dsp:nvSpPr>
        <dsp:cNvPr id="10" name="Rounded Rectangle 9" hidden="1"/>
        <dsp:cNvSpPr/>
      </dsp:nvSpPr>
      <dsp:spPr>
        <a:xfrm>
          <a:off x="2023541" y="977351"/>
          <a:ext cx="323767" cy="809417"/>
        </a:xfrm>
        <a:prstGeom prst="roundRect">
          <a:avLst>
            <a:gd name="adj" fmla="val 10000"/>
          </a:avLst>
        </a:prstGeom>
      </dsp:spPr>
      <dsp:txXfrm>
        <a:off x="2023541" y="977351"/>
        <a:ext cx="323767" cy="809417"/>
      </dsp:txXfrm>
    </dsp:sp>
    <dsp:sp modelId="{9054E99A-7557-4805-8E95-42E173713BB1}">
      <dsp:nvSpPr>
        <dsp:cNvPr id="16" name="Rounded Rectangle 15" hidden="1"/>
        <dsp:cNvSpPr/>
      </dsp:nvSpPr>
      <dsp:spPr>
        <a:xfrm>
          <a:off x="4047082" y="977351"/>
          <a:ext cx="323767" cy="809417"/>
        </a:xfrm>
        <a:prstGeom prst="roundRect">
          <a:avLst>
            <a:gd name="adj" fmla="val 10000"/>
          </a:avLst>
        </a:prstGeom>
      </dsp:spPr>
      <dsp:txXfrm>
        <a:off x="4047082" y="977351"/>
        <a:ext cx="323767" cy="809417"/>
      </dsp:txXfrm>
    </dsp:sp>
    <dsp:sp modelId="{629A05DD-0F9E-499F-8566-0329BA51490E}">
      <dsp:nvSpPr>
        <dsp:cNvPr id="22" name="Rounded Rectangle 21" hidden="1"/>
        <dsp:cNvSpPr/>
      </dsp:nvSpPr>
      <dsp:spPr>
        <a:xfrm>
          <a:off x="6070624" y="977351"/>
          <a:ext cx="323767" cy="809417"/>
        </a:xfrm>
        <a:prstGeom prst="roundRect">
          <a:avLst>
            <a:gd name="adj" fmla="val 10000"/>
          </a:avLst>
        </a:prstGeom>
      </dsp:spPr>
      <dsp:txXfrm>
        <a:off x="6070624" y="977351"/>
        <a:ext cx="323767" cy="809417"/>
      </dsp:txXfrm>
    </dsp:sp>
    <dsp:sp modelId="{3CDA749C-10A8-492E-9B9B-7B3F54079FFC}">
      <dsp:nvSpPr>
        <dsp:cNvPr id="28" name="Rounded Rectangle 27" hidden="1"/>
        <dsp:cNvSpPr/>
      </dsp:nvSpPr>
      <dsp:spPr>
        <a:xfrm>
          <a:off x="8094165" y="977351"/>
          <a:ext cx="323767" cy="809417"/>
        </a:xfrm>
        <a:prstGeom prst="roundRect">
          <a:avLst>
            <a:gd name="adj" fmla="val 10000"/>
          </a:avLst>
        </a:prstGeom>
      </dsp:spPr>
      <dsp:txXfrm>
        <a:off x="8094165" y="977351"/>
        <a:ext cx="323767" cy="80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contDir" val="sameDir"/>
            <dgm:param type="grDir" val="tL"/>
            <dgm:param type="flowDir" val="row"/>
          </dgm:alg>
        </dgm:if>
        <dgm:else name="Name5">
          <dgm:alg type="snake">
            <dgm:param type="contDir" val="sameDir"/>
            <dgm:param type="grDir" val="tR"/>
            <dgm:param type="flowDir" val="row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parTxLTRAlign" val="l"/>
                  <dgm:param type="parTxRTLAlign" val="l"/>
                  <dgm:param type="shpTxLTRAlignCh" val="l"/>
                  <dgm:param type="shpTxRTLAlignCh" val="l"/>
                  <dgm:param type="txAnchorVert" val="mid"/>
                </dgm:alg>
              </dgm:if>
              <dgm:else name="Name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  <dgm:param type="txAnchorVert" val="mid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ED9EC-3C69-442C-B04C-8AE6884A25B3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3D6C8-B067-4147-A0BF-7FB919B0004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Decoupled Architecture: Each layer—interface, logic, and data—is independently designed, allowing seamless updates, scaling, and maintenance without cross-impact.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Modular &amp; Extensible Design: Features are built as self-contained modules, making it easy to plug in new capabilities, data sources, or LLMs without altering the core system.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3D6C8-B067-4147-A0BF-7FB919B0004A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48464-29EA-4D4E-91C6-78C91F8DA6DD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F5E5809-75E4-4517-85C2-ED0F863D32B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3062" y="4127644"/>
            <a:ext cx="8131550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Insight Nexus</a:t>
            </a:r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3062" y="1864865"/>
            <a:ext cx="8131550" cy="2262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AI-Powered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Research &amp; Compliance Hub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9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9" name="Group 108"/>
          <p:cNvGrpSpPr>
            <a:grpSpLocks noGrp="1" noRot="1" noChangeAspect="1" noMove="1" noResize="1" noUngrp="1"/>
          </p:cNvGrpSpPr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10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2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pPr lvl="0"/>
            <a:r>
              <a:rPr lang="en-I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Regulation Assistant 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79" y="1477758"/>
            <a:ext cx="7192962" cy="365642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pPr lvl="0"/>
            <a:r>
              <a:rPr lang="en-I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Regulation Assistant 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8465" y="1417955"/>
            <a:ext cx="7419340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pPr lvl="0"/>
            <a:r>
              <a:rPr lang="en-I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 MarketView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8" y="1553642"/>
            <a:ext cx="7065672" cy="352731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pPr rt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Aspects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1584338" y="1446230"/>
          <a:ext cx="9712998" cy="4787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pPr rtl="0"/>
            <a:r>
              <a:rPr lang="en-IN" sz="320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for DTCC</a:t>
            </a:r>
            <a:endParaRPr lang="en-IN" sz="320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Unifies access to regulatory, corporate, and market data in one interface</a:t>
            </a:r>
            <a:r>
              <a:rPr lang="en-IN" alt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impactful changes in compliance documents</a:t>
            </a:r>
            <a:r>
              <a:rPr lang="en-IN" alt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summaries and comparisons help Product, Risk, Legal, and Tech teams stay on the same page without needing deep regulatory expertise.</a:t>
            </a:r>
            <a:endParaRPr lang="en-US" alt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Aligns with DTCC’s focus on automation and risk assessment</a:t>
            </a:r>
            <a:endParaRPr lang="en-US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Handshak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tx2">
              <a:lumMod val="90000"/>
            </a:schemeClr>
          </a:solidFill>
        </p:grpSpPr>
        <p:sp>
          <p:nvSpPr>
            <p:cNvPr id="11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643468"/>
            <a:ext cx="7560245" cy="5571066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10" y="1286934"/>
            <a:ext cx="5292436" cy="4284134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en-IN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Our Team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Abhishek Garg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Akshi Gupta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Vidur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Aryan Gupta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6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7" name="Content Placeholder 2"/>
          <p:cNvGraphicFramePr>
            <a:graphicFrameLocks noGrp="1"/>
          </p:cNvGraphicFramePr>
          <p:nvPr>
            <p:ph idx="1"/>
          </p:nvPr>
        </p:nvGraphicFramePr>
        <p:xfrm>
          <a:off x="1414130" y="1936047"/>
          <a:ext cx="9368171" cy="394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98" y="581227"/>
            <a:ext cx="9712998" cy="128089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2" name="Content Placeholder 2"/>
          <p:cNvGraphicFramePr>
            <a:graphicFrameLocks noGrp="1"/>
          </p:cNvGraphicFramePr>
          <p:nvPr>
            <p:ph idx="1"/>
          </p:nvPr>
        </p:nvGraphicFramePr>
        <p:xfrm>
          <a:off x="1482090" y="1819054"/>
          <a:ext cx="9410701" cy="432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98" y="658616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40" y="1542965"/>
            <a:ext cx="9162786" cy="493772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1298" y="658616"/>
            <a:ext cx="8911687" cy="128089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395" y="1515745"/>
            <a:ext cx="8015605" cy="4935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295" y="595214"/>
            <a:ext cx="8911687" cy="1280890"/>
          </a:xfrm>
        </p:spPr>
        <p:txBody>
          <a:bodyPr>
            <a:normAutofit/>
          </a:bodyPr>
          <a:lstStyle/>
          <a:p>
            <a:pPr rtl="0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506" y="1586980"/>
            <a:ext cx="6487064" cy="49601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Query Processing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Orchestrates prompt chaining and structured data retrieval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Embeddings: Amazon Titan and FAISS for vector-based search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LLMs: AWS Bedrock (</a:t>
            </a: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Antropic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natural language processing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Real-time stock data and metrics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Finnhub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News and financial insights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based Scrapping (Wikipedia)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React </a:t>
            </a: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Flowbite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sz="1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Vite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</a:t>
            </a: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MCP Server: Middleware for seamless data source integration</a:t>
            </a: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0" name="Graphic 149" descr="Laptop Secur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07570" y="2397861"/>
            <a:ext cx="2873159" cy="28731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StockSage Bot</a:t>
            </a:r>
            <a:endParaRPr lang="en-IN" sz="3200" b="1">
              <a:solidFill>
                <a:schemeClr val="bg1"/>
              </a:solidFill>
            </a:endParaRPr>
          </a:p>
        </p:txBody>
      </p:sp>
      <p:sp>
        <p:nvSpPr>
          <p:cNvPr id="29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22" y="1477996"/>
            <a:ext cx="7322704" cy="364609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pPr lvl="0"/>
            <a:r>
              <a:rPr lang="en-IN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Compliance Regulation Assistant </a:t>
            </a:r>
            <a:endParaRPr lang="en-IN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2" y="1467600"/>
            <a:ext cx="7301791" cy="3630611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1161</Words>
  <Application>WPS Presentation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Wingdings 3</vt:lpstr>
      <vt:lpstr>Arial</vt:lpstr>
      <vt:lpstr>Times New Roman</vt:lpstr>
      <vt:lpstr>Century Gothic</vt:lpstr>
      <vt:lpstr>Microsoft YaHei</vt:lpstr>
      <vt:lpstr>Arial Unicode MS</vt:lpstr>
      <vt:lpstr>Aptos</vt:lpstr>
      <vt:lpstr>Segoe UI</vt:lpstr>
      <vt:lpstr>Wisp</vt:lpstr>
      <vt:lpstr>AI-Powered Stock Market Research &amp; Compliance Hub </vt:lpstr>
      <vt:lpstr>Meet Our Team</vt:lpstr>
      <vt:lpstr>Problem Statement</vt:lpstr>
      <vt:lpstr>Our Solution </vt:lpstr>
      <vt:lpstr>Home Page</vt:lpstr>
      <vt:lpstr>Flow Chart</vt:lpstr>
      <vt:lpstr>System Architecture</vt:lpstr>
      <vt:lpstr>StockSage Bot</vt:lpstr>
      <vt:lpstr>Compliance Regulation Assistant </vt:lpstr>
      <vt:lpstr>Compliance Regulation Assistant </vt:lpstr>
      <vt:lpstr>Compliance Regulation Assistant </vt:lpstr>
      <vt:lpstr>GenAI MarketView</vt:lpstr>
      <vt:lpstr>Key Aspects</vt:lpstr>
      <vt:lpstr>Impact for DTCC</vt:lpstr>
      <vt:lpstr>PowerPoint 演示文稿</vt:lpstr>
    </vt:vector>
  </TitlesOfParts>
  <Company>SP Global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Gupta, Akshi</dc:creator>
  <cp:lastModifiedBy>Vidur Agarwal</cp:lastModifiedBy>
  <cp:revision>14</cp:revision>
  <dcterms:created xsi:type="dcterms:W3CDTF">2025-06-10T09:59:00Z</dcterms:created>
  <dcterms:modified xsi:type="dcterms:W3CDTF">2025-06-11T18:25:10Z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31f0267-8575-4fc2-99cc-f6b7f9934be9_Enabled">
    <vt:lpwstr>true</vt:lpwstr>
  </property>
  <property fmtid="{D5CDD505-2E9C-101B-9397-08002B2CF9AE}" pid="3" name="MSIP_Label_831f0267-8575-4fc2-99cc-f6b7f9934be9_SetDate">
    <vt:lpwstr>2025-06-10T11:00:42Z</vt:lpwstr>
  </property>
  <property fmtid="{D5CDD505-2E9C-101B-9397-08002B2CF9AE}" pid="4" name="MSIP_Label_831f0267-8575-4fc2-99cc-f6b7f9934be9_Method">
    <vt:lpwstr>Standard</vt:lpwstr>
  </property>
  <property fmtid="{D5CDD505-2E9C-101B-9397-08002B2CF9AE}" pid="5" name="MSIP_Label_831f0267-8575-4fc2-99cc-f6b7f9934be9_Name">
    <vt:lpwstr>831f0267-8575-4fc2-99cc-f6b7f9934be9</vt:lpwstr>
  </property>
  <property fmtid="{D5CDD505-2E9C-101B-9397-08002B2CF9AE}" pid="6" name="MSIP_Label_831f0267-8575-4fc2-99cc-f6b7f9934be9_SiteId">
    <vt:lpwstr>8f3e36ea-8039-4b40-81a7-7dc0599e8645</vt:lpwstr>
  </property>
  <property fmtid="{D5CDD505-2E9C-101B-9397-08002B2CF9AE}" pid="7" name="MSIP_Label_831f0267-8575-4fc2-99cc-f6b7f9934be9_ActionId">
    <vt:lpwstr>3a641dc7-178d-470d-b12b-a4f9a2505262</vt:lpwstr>
  </property>
  <property fmtid="{D5CDD505-2E9C-101B-9397-08002B2CF9AE}" pid="8" name="MSIP_Label_831f0267-8575-4fc2-99cc-f6b7f9934be9_ContentBits">
    <vt:lpwstr>0</vt:lpwstr>
  </property>
  <property fmtid="{D5CDD505-2E9C-101B-9397-08002B2CF9AE}" pid="9" name="ICV">
    <vt:lpwstr>379DB3122DD945D38AF0857A7F0E99C4_12</vt:lpwstr>
  </property>
  <property fmtid="{D5CDD505-2E9C-101B-9397-08002B2CF9AE}" pid="10" name="KSOProductBuildVer">
    <vt:lpwstr>1033-12.2.0.21179</vt:lpwstr>
  </property>
</Properties>
</file>